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>
      <a:defRPr lang="en-B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7"/>
    <p:restoredTop sz="96327"/>
  </p:normalViewPr>
  <p:slideViewPr>
    <p:cSldViewPr snapToGrid="0">
      <p:cViewPr varScale="1">
        <p:scale>
          <a:sx n="171" d="100"/>
          <a:sy n="171" d="100"/>
        </p:scale>
        <p:origin x="64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0887E3A-8087-8886-5995-27A268A24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62287"/>
            <a:ext cx="8244488" cy="1107171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11E52D-2B75-49B4-A9B7-F7C9F2166FD2}"/>
              </a:ext>
            </a:extLst>
          </p:cNvPr>
          <p:cNvSpPr/>
          <p:nvPr/>
        </p:nvSpPr>
        <p:spPr>
          <a:xfrm>
            <a:off x="628650" y="2341519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A5BA4-6B19-6376-74B1-F3EA57747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9" y="2571750"/>
            <a:ext cx="8244488" cy="1533188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4F9C4BF-93D8-BCD7-F475-A093C5FEAC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69309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57F549-1F0F-869C-4B41-615CCC5DA9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9794" y="4767263"/>
            <a:ext cx="482653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DD90AC2-B878-1D4F-1ECD-83EFA18BD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786" y="4829785"/>
            <a:ext cx="445352" cy="1488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F4FB12F-D389-A2B3-D9D3-3A0F9AC9941E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4BF8F3-B0DD-14EB-ADB3-65729EA6CF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27786" y="4829785"/>
            <a:ext cx="445352" cy="14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6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162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icture_TK log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BA343-14B4-A922-5144-15D1D0DE18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090025" cy="51434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A142CC39-B014-4E58-89FD-7E95B8D8FB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DF9E8872-9B36-8CCA-3007-A661D2879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F62EF2-118A-40BC-1BBC-37E483EE203F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579C00-5ADB-BD7E-F4B0-F526D609C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383" y="179535"/>
            <a:ext cx="1419608" cy="2007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DDAB38-A141-6CD3-3E86-42E5ED74D6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89383" y="179535"/>
            <a:ext cx="1419608" cy="20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C34C6-1914-3034-B168-45E2251BB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D49B1-FA3D-38FB-54EC-F1C7D02E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61507"/>
            <a:ext cx="4629150" cy="353428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5B8D1-EEE7-FC92-EC6B-0AEC79CF3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855694"/>
            <a:ext cx="2949178" cy="255501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A58785B9-097D-7784-66E9-9A15D87101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3C3CAFCB-6BC8-83CA-ABE6-6835A89695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62982-C776-D78D-E0B9-0813E90034F4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4074D0-A5CB-87B5-EBAA-91B15A4BABC8}"/>
              </a:ext>
            </a:extLst>
          </p:cNvPr>
          <p:cNvSpPr/>
          <p:nvPr/>
        </p:nvSpPr>
        <p:spPr>
          <a:xfrm>
            <a:off x="628650" y="1672030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7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D55B-6F78-71ED-B36E-F0CAFC38F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B0A88-054E-28A9-8485-4F063915E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3D8C3-3312-4BE3-AD31-99BB6EDA6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864659"/>
            <a:ext cx="2949178" cy="255501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7F31081A-0B63-FCF9-53A1-4445D8376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1EADF988-74AC-FBB6-A419-45C6468A3E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4F8648-8D60-22FA-A903-431602288982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54002-6FCB-F84C-9AE2-824879A04CB8}"/>
              </a:ext>
            </a:extLst>
          </p:cNvPr>
          <p:cNvSpPr/>
          <p:nvPr/>
        </p:nvSpPr>
        <p:spPr>
          <a:xfrm>
            <a:off x="628650" y="1672030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94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60DF3-13AE-51C6-F37B-FDBDB5EBA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3386"/>
            <a:ext cx="7886700" cy="7198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12545-89BD-7C76-80F9-0E1D6FCC1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F0673F-0FB3-CB2C-BE81-4972E90983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3C3156-8AA9-BDED-69C4-8A0BB17A69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58256-FB66-E060-B7CB-62603BF5553C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C135E-6999-6FA5-A59D-FDAB71BE7892}"/>
              </a:ext>
            </a:extLst>
          </p:cNvPr>
          <p:cNvSpPr/>
          <p:nvPr/>
        </p:nvSpPr>
        <p:spPr>
          <a:xfrm>
            <a:off x="628650" y="1233371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55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-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7139-EB7C-99F8-5A08-89C2566C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18305"/>
            <a:ext cx="3943350" cy="165344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3094F-FB8C-A151-AAFE-ECE85030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0" y="4767263"/>
            <a:ext cx="3086100" cy="274637"/>
          </a:xfrm>
        </p:spPr>
        <p:txBody>
          <a:bodyPr/>
          <a:lstStyle/>
          <a:p>
            <a:r>
              <a:rPr lang="en-US"/>
              <a:t>© 2023 Thermo King Europe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B69C1E-06A4-2B22-455C-6BBF9DFF6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786" y="4829785"/>
            <a:ext cx="445352" cy="148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DECB79B-85D0-A02E-D0B1-293CDA0586B0}"/>
              </a:ext>
            </a:extLst>
          </p:cNvPr>
          <p:cNvSpPr/>
          <p:nvPr/>
        </p:nvSpPr>
        <p:spPr>
          <a:xfrm>
            <a:off x="628650" y="2686031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4679E3-55AF-8CE3-4F23-CFC647EBD4D9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80C4024-9E96-CA7F-EA8F-AA4F0BED5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50829" y="3394463"/>
            <a:ext cx="3521709" cy="372424"/>
          </a:xfrm>
        </p:spPr>
        <p:txBody>
          <a:bodyPr/>
          <a:lstStyle>
            <a:lvl1pPr marL="0" indent="0" algn="r">
              <a:buNone/>
              <a:defRPr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7D0A09-FA5F-A4EE-C266-FB78A12B4CD2}"/>
              </a:ext>
            </a:extLst>
          </p:cNvPr>
          <p:cNvSpPr/>
          <p:nvPr/>
        </p:nvSpPr>
        <p:spPr>
          <a:xfrm>
            <a:off x="7931402" y="3259480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C0FE405-3019-E293-54D4-F6DFF39DBD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1938" y="3802063"/>
            <a:ext cx="3530600" cy="965200"/>
          </a:xfrm>
        </p:spPr>
        <p:txBody>
          <a:bodyPr/>
          <a:lstStyle>
            <a:lvl1pPr marL="0" indent="0" algn="r">
              <a:buNone/>
              <a:defRPr/>
            </a:lvl1pPr>
            <a:lvl2pPr marL="342900" indent="0" algn="r">
              <a:buNone/>
              <a:defRPr/>
            </a:lvl2pPr>
            <a:lvl3pPr marL="685800" indent="0" algn="r">
              <a:buNone/>
              <a:defRPr/>
            </a:lvl3pPr>
            <a:lvl4pPr marL="1028700" indent="0" algn="r">
              <a:buNone/>
              <a:defRPr/>
            </a:lvl4pPr>
            <a:lvl5pPr marL="1371600" indent="0" algn="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E31CAA-8829-ACE8-74DE-B48EC33412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27786" y="4829785"/>
            <a:ext cx="445352" cy="14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89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- thank you -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40FACF7-7F12-DF01-CA31-DB08D11AA85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090025" cy="51435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57139-EB7C-99F8-5A08-89C2566C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18305"/>
            <a:ext cx="3943350" cy="165344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3094F-FB8C-A151-AAFE-ECE85030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0862" y="4767263"/>
            <a:ext cx="3086100" cy="274637"/>
          </a:xfrm>
        </p:spPr>
        <p:txBody>
          <a:bodyPr/>
          <a:lstStyle/>
          <a:p>
            <a:r>
              <a:rPr lang="en-US"/>
              <a:t>© 2023 Thermo King Europe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B69C1E-06A4-2B22-455C-6BBF9DFF6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786" y="4829785"/>
            <a:ext cx="445352" cy="148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DECB79B-85D0-A02E-D0B1-293CDA0586B0}"/>
              </a:ext>
            </a:extLst>
          </p:cNvPr>
          <p:cNvSpPr/>
          <p:nvPr/>
        </p:nvSpPr>
        <p:spPr>
          <a:xfrm>
            <a:off x="628650" y="2686031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80C4024-9E96-CA7F-EA8F-AA4F0BED5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50829" y="3394463"/>
            <a:ext cx="3521709" cy="372424"/>
          </a:xfrm>
        </p:spPr>
        <p:txBody>
          <a:bodyPr/>
          <a:lstStyle>
            <a:lvl1pPr marL="0" indent="0" algn="r">
              <a:buNone/>
              <a:defRPr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7D0A09-FA5F-A4EE-C266-FB78A12B4CD2}"/>
              </a:ext>
            </a:extLst>
          </p:cNvPr>
          <p:cNvSpPr/>
          <p:nvPr/>
        </p:nvSpPr>
        <p:spPr>
          <a:xfrm>
            <a:off x="7931402" y="3259480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C0FE405-3019-E293-54D4-F6DFF39DBD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1938" y="3802063"/>
            <a:ext cx="3530600" cy="965200"/>
          </a:xfrm>
        </p:spPr>
        <p:txBody>
          <a:bodyPr/>
          <a:lstStyle>
            <a:lvl1pPr marL="0" indent="0" algn="r">
              <a:buNone/>
              <a:defRPr/>
            </a:lvl1pPr>
            <a:lvl2pPr marL="342900" indent="0" algn="r">
              <a:buNone/>
              <a:defRPr/>
            </a:lvl2pPr>
            <a:lvl3pPr marL="685800" indent="0" algn="r">
              <a:buNone/>
              <a:defRPr/>
            </a:lvl3pPr>
            <a:lvl4pPr marL="1028700" indent="0" algn="r">
              <a:buNone/>
              <a:defRPr/>
            </a:lvl4pPr>
            <a:lvl5pPr marL="1371600" indent="0" algn="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781AD2-12A2-5AF5-DC52-69FDE68D8B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27786" y="4829785"/>
            <a:ext cx="445352" cy="148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94679E3-55AF-8CE3-4F23-CFC647EBD4D9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235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 - Logo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E6A26-D895-AFB1-3B9B-A98C0F57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460" y="4767263"/>
            <a:ext cx="3086100" cy="274637"/>
          </a:xfrm>
        </p:spPr>
        <p:txBody>
          <a:bodyPr/>
          <a:lstStyle/>
          <a:p>
            <a:r>
              <a:rPr lang="en-US"/>
              <a:t>© 2023 Thermo King Europe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B545BA-C385-C72B-1A40-7F3C7EA8F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280" y="2346944"/>
            <a:ext cx="3179392" cy="44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963501-8BC5-29CB-F7C4-545FA3BE5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143" y="2390289"/>
            <a:ext cx="1032243" cy="35944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0CEE8A1-B045-BF44-07C8-E836C547FF5A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78D9FD8-B328-A6C7-11DB-42D75F7723A5}"/>
              </a:ext>
            </a:extLst>
          </p:cNvPr>
          <p:cNvGrpSpPr/>
          <p:nvPr userDrawn="1"/>
        </p:nvGrpSpPr>
        <p:grpSpPr>
          <a:xfrm>
            <a:off x="2339280" y="2346944"/>
            <a:ext cx="4557106" cy="449611"/>
            <a:chOff x="2339280" y="2346944"/>
            <a:chExt cx="4557106" cy="44961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F3CF46E-50FB-C103-C6F0-3677D6EBB2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339280" y="2346944"/>
              <a:ext cx="3179392" cy="449611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7009201-0035-BB35-E619-370B1072FED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864143" y="2390289"/>
              <a:ext cx="1032243" cy="3594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028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Logos black -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0439AA4-E0E8-5F03-9604-2B579FC5F8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090000" cy="51435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1D8C9E-5353-AEC0-645D-4DCB21DDEDB5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D7D673E-8A5F-5288-1A21-693A69896A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38400" y="2207419"/>
            <a:ext cx="4321175" cy="728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E6A26-D895-AFB1-3B9B-A98C0F57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575" y="4767263"/>
            <a:ext cx="3086100" cy="274637"/>
          </a:xfrm>
        </p:spPr>
        <p:txBody>
          <a:bodyPr/>
          <a:lstStyle/>
          <a:p>
            <a:r>
              <a:rPr lang="en-US"/>
              <a:t>© 2023 Thermo King Europe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58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 - Logo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A7A41F6-3288-B6C2-C1F7-7F9A400AFF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090000" cy="51435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1F92508A-690F-03BA-1AB4-707E662055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38400" y="2207419"/>
            <a:ext cx="4321175" cy="728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E6A26-D895-AFB1-3B9B-A98C0F57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460" y="4767263"/>
            <a:ext cx="3086100" cy="274637"/>
          </a:xfrm>
        </p:spPr>
        <p:txBody>
          <a:bodyPr/>
          <a:lstStyle/>
          <a:p>
            <a:r>
              <a:rPr lang="en-US"/>
              <a:t>© 2023 Thermo King Europe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CEE8A1-B045-BF44-07C8-E836C547FF5A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3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5317-3161-9E66-2CE0-33230C7C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AED2AB-4BB0-F09B-0047-AC7222985DBD}"/>
              </a:ext>
            </a:extLst>
          </p:cNvPr>
          <p:cNvSpPr/>
          <p:nvPr userDrawn="1"/>
        </p:nvSpPr>
        <p:spPr>
          <a:xfrm>
            <a:off x="628650" y="378362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1892-0416-6F65-8053-18D33469C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7B61A32-9C2F-7611-67A5-8B878A9714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96203" y="4767263"/>
            <a:ext cx="3086100" cy="273844"/>
          </a:xfrm>
          <a:prstGeom prst="rect">
            <a:avLst/>
          </a:prstGeom>
        </p:spPr>
        <p:txBody>
          <a:bodyPr/>
          <a:lstStyle/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F81D58-5E4C-AA03-83D4-7BCE60AAFF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62803" cy="273844"/>
          </a:xfrm>
          <a:prstGeom prst="rect">
            <a:avLst/>
          </a:prstGeom>
        </p:spPr>
        <p:txBody>
          <a:bodyPr lIns="90000"/>
          <a:lstStyle/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014D6E-83C8-FEE5-5F15-3736AFC679F0}"/>
              </a:ext>
            </a:extLst>
          </p:cNvPr>
          <p:cNvSpPr/>
          <p:nvPr userDrawn="1"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B298EB-89BB-5116-1842-71B975F12CF9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88AC0-C354-948F-51DF-6D1731D3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1289446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1B2720-73F8-99E9-90E1-986B3472C2C6}"/>
              </a:ext>
            </a:extLst>
          </p:cNvPr>
          <p:cNvSpPr/>
          <p:nvPr/>
        </p:nvSpPr>
        <p:spPr>
          <a:xfrm>
            <a:off x="628650" y="2726057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BF6EC-0152-2250-613F-6582CE8A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922494"/>
            <a:ext cx="7886700" cy="164474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1031A32-8F6E-258F-36D2-94E09AB7F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43AA11F-4ADB-7CCB-B6F0-FD7388E58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1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blue fi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B298EB-89BB-5116-1842-71B975F12CF9}"/>
              </a:ext>
            </a:extLst>
          </p:cNvPr>
          <p:cNvSpPr/>
          <p:nvPr/>
        </p:nvSpPr>
        <p:spPr>
          <a:xfrm>
            <a:off x="0" y="576262"/>
            <a:ext cx="9144000" cy="4191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88AC0-C354-948F-51DF-6D1731D3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1289446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BF6EC-0152-2250-613F-6582CE8A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922494"/>
            <a:ext cx="7886700" cy="1644744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98437249-6196-1D13-A7BB-557E22DF9B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81C5FE9F-4FA3-9FCC-A9CB-CF8C55CFB8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F3BDF7-5717-6278-E602-69471B3DC25A}"/>
              </a:ext>
            </a:extLst>
          </p:cNvPr>
          <p:cNvSpPr/>
          <p:nvPr userDrawn="1"/>
        </p:nvSpPr>
        <p:spPr>
          <a:xfrm>
            <a:off x="623649" y="2716212"/>
            <a:ext cx="94113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35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162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119B6A3-D411-7FFE-B063-08F2D8F3DD97}"/>
              </a:ext>
            </a:extLst>
          </p:cNvPr>
          <p:cNvSpPr/>
          <p:nvPr userDrawn="1"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8E8F9C-A901-9D92-03C5-26373232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5BD79-689E-A3A8-562E-18BA648E3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7B7BE-AFF4-A577-755A-B4622E217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38D5B7-F57C-3C21-4C65-A5202C985C84}"/>
              </a:ext>
            </a:extLst>
          </p:cNvPr>
          <p:cNvSpPr/>
          <p:nvPr userDrawn="1"/>
        </p:nvSpPr>
        <p:spPr>
          <a:xfrm>
            <a:off x="628650" y="1233371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6">
            <a:extLst>
              <a:ext uri="{FF2B5EF4-FFF2-40B4-BE49-F238E27FC236}">
                <a16:creationId xmlns:a16="http://schemas.microsoft.com/office/drawing/2014/main" id="{46A134B1-9931-9059-B8BF-DEEA25AF7B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AE3E8F8D-5B11-2AC7-83CC-3EDB0ECF58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7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4A11-EDE9-3D1A-4D52-30F53E3E2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35629"/>
            <a:ext cx="7886700" cy="7002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CADAB-CD66-BDB7-86A6-04F089B46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376604"/>
            <a:ext cx="3868340" cy="5022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9DB3D-C770-0F88-BA66-2D52ED988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A205AC-F371-E274-AA73-77219EB72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376604"/>
            <a:ext cx="3887391" cy="5022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9076A-318B-637F-F385-B7A840CC4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5DCAC4-63A5-B234-D669-14447D785914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DEE49A-4F33-4F6F-96B8-5CC09A52C448}"/>
              </a:ext>
            </a:extLst>
          </p:cNvPr>
          <p:cNvSpPr/>
          <p:nvPr userDrawn="1"/>
        </p:nvSpPr>
        <p:spPr>
          <a:xfrm>
            <a:off x="628650" y="1233371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6">
            <a:extLst>
              <a:ext uri="{FF2B5EF4-FFF2-40B4-BE49-F238E27FC236}">
                <a16:creationId xmlns:a16="http://schemas.microsoft.com/office/drawing/2014/main" id="{9B21ECF8-0E23-AE96-2210-8C1FB52E8D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AD2BB585-C65D-B6EB-958C-046023FCB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2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9401-1F78-3A54-8C5A-9C770D57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A1175F57-3DF1-8BC7-B818-8FD412184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13E1CD4F-BF8B-ED8C-7061-A5878B3907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43F56E-0DF4-D92A-98E6-1E588995C74D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09DAEA-87AE-298D-61EA-82FA88DCDE12}"/>
              </a:ext>
            </a:extLst>
          </p:cNvPr>
          <p:cNvSpPr/>
          <p:nvPr/>
        </p:nvSpPr>
        <p:spPr>
          <a:xfrm>
            <a:off x="628650" y="1233371"/>
            <a:ext cx="94113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A142CC39-B014-4E58-89FD-7E95B8D8FB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DF9E8872-9B36-8CCA-3007-A661D2879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F62EF2-118A-40BC-1BBC-37E483EE203F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2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picture_TK logo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BA343-14B4-A922-5144-15D1D0DE18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090025" cy="51434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A142CC39-B014-4E58-89FD-7E95B8D8FB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87238" y="4767263"/>
            <a:ext cx="3086100" cy="273844"/>
          </a:xfrm>
          <a:prstGeom prst="rect">
            <a:avLst/>
          </a:prstGeom>
        </p:spPr>
        <p:txBody>
          <a:bodyPr lIns="90000"/>
          <a:lstStyle>
            <a:lvl1pPr algn="l">
              <a:defRPr/>
            </a:lvl1pPr>
          </a:lstStyle>
          <a:p>
            <a:r>
              <a:rPr lang="en-BE"/>
              <a:t>© 2023 </a:t>
            </a:r>
            <a:r>
              <a:rPr lang="en-US"/>
              <a:t>Thermo King Europe</a:t>
            </a:r>
            <a:endParaRPr lang="en-US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DF9E8872-9B36-8CCA-3007-A661D2879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63338" y="4767263"/>
            <a:ext cx="48073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720C0DE-4761-E14A-8C29-82DBD86521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F62EF2-118A-40BC-1BBC-37E483EE203F}"/>
              </a:ext>
            </a:extLst>
          </p:cNvPr>
          <p:cNvSpPr/>
          <p:nvPr/>
        </p:nvSpPr>
        <p:spPr>
          <a:xfrm>
            <a:off x="9090000" y="0"/>
            <a:ext cx="54000" cy="51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3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AB030-BE9C-42EA-861B-7DD668034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3385"/>
            <a:ext cx="7886700" cy="7240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2F0D002-EB73-C1C2-17A0-25F46D702A3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98030" y="185838"/>
            <a:ext cx="1397905" cy="187960"/>
            <a:chOff x="880" y="1760"/>
            <a:chExt cx="5920" cy="796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9B3F91AC-2CD0-A23A-5170-7EB9D5BE0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" y="1898"/>
              <a:ext cx="420" cy="495"/>
            </a:xfrm>
            <a:custGeom>
              <a:avLst/>
              <a:gdLst>
                <a:gd name="T0" fmla="*/ 145 w 420"/>
                <a:gd name="T1" fmla="*/ 105 h 495"/>
                <a:gd name="T2" fmla="*/ 0 w 420"/>
                <a:gd name="T3" fmla="*/ 105 h 495"/>
                <a:gd name="T4" fmla="*/ 0 w 420"/>
                <a:gd name="T5" fmla="*/ 0 h 495"/>
                <a:gd name="T6" fmla="*/ 420 w 420"/>
                <a:gd name="T7" fmla="*/ 0 h 495"/>
                <a:gd name="T8" fmla="*/ 420 w 420"/>
                <a:gd name="T9" fmla="*/ 105 h 495"/>
                <a:gd name="T10" fmla="*/ 276 w 420"/>
                <a:gd name="T11" fmla="*/ 105 h 495"/>
                <a:gd name="T12" fmla="*/ 276 w 420"/>
                <a:gd name="T13" fmla="*/ 495 h 495"/>
                <a:gd name="T14" fmla="*/ 145 w 420"/>
                <a:gd name="T15" fmla="*/ 495 h 495"/>
                <a:gd name="T16" fmla="*/ 145 w 420"/>
                <a:gd name="T17" fmla="*/ 105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0" h="495">
                  <a:moveTo>
                    <a:pt x="145" y="105"/>
                  </a:moveTo>
                  <a:lnTo>
                    <a:pt x="0" y="105"/>
                  </a:lnTo>
                  <a:lnTo>
                    <a:pt x="0" y="0"/>
                  </a:lnTo>
                  <a:lnTo>
                    <a:pt x="420" y="0"/>
                  </a:lnTo>
                  <a:lnTo>
                    <a:pt x="420" y="105"/>
                  </a:lnTo>
                  <a:lnTo>
                    <a:pt x="276" y="105"/>
                  </a:lnTo>
                  <a:lnTo>
                    <a:pt x="276" y="495"/>
                  </a:lnTo>
                  <a:lnTo>
                    <a:pt x="145" y="495"/>
                  </a:lnTo>
                  <a:lnTo>
                    <a:pt x="145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82C60AF0-F1F0-3EC7-C289-935079A78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1898"/>
              <a:ext cx="420" cy="495"/>
            </a:xfrm>
            <a:custGeom>
              <a:avLst/>
              <a:gdLst>
                <a:gd name="T0" fmla="*/ 0 w 420"/>
                <a:gd name="T1" fmla="*/ 0 h 495"/>
                <a:gd name="T2" fmla="*/ 133 w 420"/>
                <a:gd name="T3" fmla="*/ 0 h 495"/>
                <a:gd name="T4" fmla="*/ 133 w 420"/>
                <a:gd name="T5" fmla="*/ 191 h 495"/>
                <a:gd name="T6" fmla="*/ 285 w 420"/>
                <a:gd name="T7" fmla="*/ 191 h 495"/>
                <a:gd name="T8" fmla="*/ 285 w 420"/>
                <a:gd name="T9" fmla="*/ 0 h 495"/>
                <a:gd name="T10" fmla="*/ 420 w 420"/>
                <a:gd name="T11" fmla="*/ 0 h 495"/>
                <a:gd name="T12" fmla="*/ 420 w 420"/>
                <a:gd name="T13" fmla="*/ 495 h 495"/>
                <a:gd name="T14" fmla="*/ 285 w 420"/>
                <a:gd name="T15" fmla="*/ 495 h 495"/>
                <a:gd name="T16" fmla="*/ 285 w 420"/>
                <a:gd name="T17" fmla="*/ 297 h 495"/>
                <a:gd name="T18" fmla="*/ 133 w 420"/>
                <a:gd name="T19" fmla="*/ 297 h 495"/>
                <a:gd name="T20" fmla="*/ 133 w 420"/>
                <a:gd name="T21" fmla="*/ 495 h 495"/>
                <a:gd name="T22" fmla="*/ 0 w 420"/>
                <a:gd name="T23" fmla="*/ 495 h 495"/>
                <a:gd name="T24" fmla="*/ 0 w 420"/>
                <a:gd name="T25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0" h="495">
                  <a:moveTo>
                    <a:pt x="0" y="0"/>
                  </a:moveTo>
                  <a:lnTo>
                    <a:pt x="133" y="0"/>
                  </a:lnTo>
                  <a:lnTo>
                    <a:pt x="133" y="191"/>
                  </a:lnTo>
                  <a:lnTo>
                    <a:pt x="285" y="191"/>
                  </a:lnTo>
                  <a:lnTo>
                    <a:pt x="285" y="0"/>
                  </a:lnTo>
                  <a:lnTo>
                    <a:pt x="420" y="0"/>
                  </a:lnTo>
                  <a:lnTo>
                    <a:pt x="420" y="495"/>
                  </a:lnTo>
                  <a:lnTo>
                    <a:pt x="285" y="495"/>
                  </a:lnTo>
                  <a:lnTo>
                    <a:pt x="285" y="297"/>
                  </a:lnTo>
                  <a:lnTo>
                    <a:pt x="133" y="297"/>
                  </a:lnTo>
                  <a:lnTo>
                    <a:pt x="133" y="495"/>
                  </a:lnTo>
                  <a:lnTo>
                    <a:pt x="0" y="4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193D247E-308C-A39F-4D82-7F0F04924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1898"/>
              <a:ext cx="375" cy="495"/>
            </a:xfrm>
            <a:custGeom>
              <a:avLst/>
              <a:gdLst>
                <a:gd name="T0" fmla="*/ 46 w 158"/>
                <a:gd name="T1" fmla="*/ 207 h 207"/>
                <a:gd name="T2" fmla="*/ 33 w 158"/>
                <a:gd name="T3" fmla="*/ 206 h 207"/>
                <a:gd name="T4" fmla="*/ 25 w 158"/>
                <a:gd name="T5" fmla="*/ 205 h 207"/>
                <a:gd name="T6" fmla="*/ 6 w 158"/>
                <a:gd name="T7" fmla="*/ 191 h 207"/>
                <a:gd name="T8" fmla="*/ 0 w 158"/>
                <a:gd name="T9" fmla="*/ 162 h 207"/>
                <a:gd name="T10" fmla="*/ 0 w 158"/>
                <a:gd name="T11" fmla="*/ 43 h 207"/>
                <a:gd name="T12" fmla="*/ 2 w 158"/>
                <a:gd name="T13" fmla="*/ 23 h 207"/>
                <a:gd name="T14" fmla="*/ 10 w 158"/>
                <a:gd name="T15" fmla="*/ 10 h 207"/>
                <a:gd name="T16" fmla="*/ 35 w 158"/>
                <a:gd name="T17" fmla="*/ 0 h 207"/>
                <a:gd name="T18" fmla="*/ 47 w 158"/>
                <a:gd name="T19" fmla="*/ 0 h 207"/>
                <a:gd name="T20" fmla="*/ 158 w 158"/>
                <a:gd name="T21" fmla="*/ 0 h 207"/>
                <a:gd name="T22" fmla="*/ 158 w 158"/>
                <a:gd name="T23" fmla="*/ 44 h 207"/>
                <a:gd name="T24" fmla="*/ 73 w 158"/>
                <a:gd name="T25" fmla="*/ 44 h 207"/>
                <a:gd name="T26" fmla="*/ 59 w 158"/>
                <a:gd name="T27" fmla="*/ 48 h 207"/>
                <a:gd name="T28" fmla="*/ 56 w 158"/>
                <a:gd name="T29" fmla="*/ 62 h 207"/>
                <a:gd name="T30" fmla="*/ 56 w 158"/>
                <a:gd name="T31" fmla="*/ 81 h 207"/>
                <a:gd name="T32" fmla="*/ 157 w 158"/>
                <a:gd name="T33" fmla="*/ 81 h 207"/>
                <a:gd name="T34" fmla="*/ 157 w 158"/>
                <a:gd name="T35" fmla="*/ 125 h 207"/>
                <a:gd name="T36" fmla="*/ 56 w 158"/>
                <a:gd name="T37" fmla="*/ 125 h 207"/>
                <a:gd name="T38" fmla="*/ 56 w 158"/>
                <a:gd name="T39" fmla="*/ 146 h 207"/>
                <a:gd name="T40" fmla="*/ 57 w 158"/>
                <a:gd name="T41" fmla="*/ 156 h 207"/>
                <a:gd name="T42" fmla="*/ 62 w 158"/>
                <a:gd name="T43" fmla="*/ 160 h 207"/>
                <a:gd name="T44" fmla="*/ 72 w 158"/>
                <a:gd name="T45" fmla="*/ 161 h 207"/>
                <a:gd name="T46" fmla="*/ 158 w 158"/>
                <a:gd name="T47" fmla="*/ 161 h 207"/>
                <a:gd name="T48" fmla="*/ 158 w 158"/>
                <a:gd name="T49" fmla="*/ 206 h 207"/>
                <a:gd name="T50" fmla="*/ 46 w 158"/>
                <a:gd name="T51" fmla="*/ 206 h 207"/>
                <a:gd name="T52" fmla="*/ 46 w 158"/>
                <a:gd name="T53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207">
                  <a:moveTo>
                    <a:pt x="46" y="207"/>
                  </a:moveTo>
                  <a:cubicBezTo>
                    <a:pt x="40" y="207"/>
                    <a:pt x="36" y="206"/>
                    <a:pt x="33" y="206"/>
                  </a:cubicBezTo>
                  <a:cubicBezTo>
                    <a:pt x="31" y="206"/>
                    <a:pt x="28" y="206"/>
                    <a:pt x="25" y="205"/>
                  </a:cubicBezTo>
                  <a:cubicBezTo>
                    <a:pt x="16" y="202"/>
                    <a:pt x="9" y="198"/>
                    <a:pt x="6" y="191"/>
                  </a:cubicBezTo>
                  <a:cubicBezTo>
                    <a:pt x="2" y="184"/>
                    <a:pt x="0" y="174"/>
                    <a:pt x="0" y="16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34"/>
                    <a:pt x="1" y="28"/>
                    <a:pt x="2" y="23"/>
                  </a:cubicBezTo>
                  <a:cubicBezTo>
                    <a:pt x="4" y="18"/>
                    <a:pt x="6" y="14"/>
                    <a:pt x="10" y="10"/>
                  </a:cubicBezTo>
                  <a:cubicBezTo>
                    <a:pt x="17" y="4"/>
                    <a:pt x="25" y="1"/>
                    <a:pt x="35" y="0"/>
                  </a:cubicBezTo>
                  <a:cubicBezTo>
                    <a:pt x="37" y="0"/>
                    <a:pt x="41" y="0"/>
                    <a:pt x="47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58" y="44"/>
                    <a:pt x="158" y="44"/>
                    <a:pt x="158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66" y="44"/>
                    <a:pt x="62" y="46"/>
                    <a:pt x="59" y="48"/>
                  </a:cubicBezTo>
                  <a:cubicBezTo>
                    <a:pt x="57" y="50"/>
                    <a:pt x="56" y="55"/>
                    <a:pt x="56" y="62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157" y="81"/>
                    <a:pt x="157" y="81"/>
                    <a:pt x="157" y="81"/>
                  </a:cubicBezTo>
                  <a:cubicBezTo>
                    <a:pt x="157" y="125"/>
                    <a:pt x="157" y="125"/>
                    <a:pt x="157" y="125"/>
                  </a:cubicBezTo>
                  <a:cubicBezTo>
                    <a:pt x="56" y="125"/>
                    <a:pt x="56" y="125"/>
                    <a:pt x="56" y="125"/>
                  </a:cubicBezTo>
                  <a:cubicBezTo>
                    <a:pt x="56" y="146"/>
                    <a:pt x="56" y="146"/>
                    <a:pt x="56" y="146"/>
                  </a:cubicBezTo>
                  <a:cubicBezTo>
                    <a:pt x="56" y="150"/>
                    <a:pt x="56" y="154"/>
                    <a:pt x="57" y="156"/>
                  </a:cubicBezTo>
                  <a:cubicBezTo>
                    <a:pt x="58" y="158"/>
                    <a:pt x="59" y="159"/>
                    <a:pt x="62" y="160"/>
                  </a:cubicBezTo>
                  <a:cubicBezTo>
                    <a:pt x="64" y="161"/>
                    <a:pt x="67" y="161"/>
                    <a:pt x="72" y="161"/>
                  </a:cubicBezTo>
                  <a:cubicBezTo>
                    <a:pt x="158" y="161"/>
                    <a:pt x="158" y="161"/>
                    <a:pt x="158" y="161"/>
                  </a:cubicBezTo>
                  <a:cubicBezTo>
                    <a:pt x="158" y="206"/>
                    <a:pt x="158" y="206"/>
                    <a:pt x="158" y="206"/>
                  </a:cubicBezTo>
                  <a:cubicBezTo>
                    <a:pt x="46" y="206"/>
                    <a:pt x="46" y="206"/>
                    <a:pt x="46" y="206"/>
                  </a:cubicBezTo>
                  <a:lnTo>
                    <a:pt x="46" y="2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9875A239-A981-AFE9-09A3-399B8B66D3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38" y="1898"/>
              <a:ext cx="423" cy="495"/>
            </a:xfrm>
            <a:custGeom>
              <a:avLst/>
              <a:gdLst>
                <a:gd name="T0" fmla="*/ 0 w 178"/>
                <a:gd name="T1" fmla="*/ 0 h 207"/>
                <a:gd name="T2" fmla="*/ 113 w 178"/>
                <a:gd name="T3" fmla="*/ 0 h 207"/>
                <a:gd name="T4" fmla="*/ 141 w 178"/>
                <a:gd name="T5" fmla="*/ 4 h 207"/>
                <a:gd name="T6" fmla="*/ 161 w 178"/>
                <a:gd name="T7" fmla="*/ 15 h 207"/>
                <a:gd name="T8" fmla="*/ 174 w 178"/>
                <a:gd name="T9" fmla="*/ 34 h 207"/>
                <a:gd name="T10" fmla="*/ 178 w 178"/>
                <a:gd name="T11" fmla="*/ 59 h 207"/>
                <a:gd name="T12" fmla="*/ 170 w 178"/>
                <a:gd name="T13" fmla="*/ 93 h 207"/>
                <a:gd name="T14" fmla="*/ 165 w 178"/>
                <a:gd name="T15" fmla="*/ 100 h 207"/>
                <a:gd name="T16" fmla="*/ 157 w 178"/>
                <a:gd name="T17" fmla="*/ 106 h 207"/>
                <a:gd name="T18" fmla="*/ 168 w 178"/>
                <a:gd name="T19" fmla="*/ 115 h 207"/>
                <a:gd name="T20" fmla="*/ 174 w 178"/>
                <a:gd name="T21" fmla="*/ 125 h 207"/>
                <a:gd name="T22" fmla="*/ 178 w 178"/>
                <a:gd name="T23" fmla="*/ 144 h 207"/>
                <a:gd name="T24" fmla="*/ 178 w 178"/>
                <a:gd name="T25" fmla="*/ 148 h 207"/>
                <a:gd name="T26" fmla="*/ 178 w 178"/>
                <a:gd name="T27" fmla="*/ 154 h 207"/>
                <a:gd name="T28" fmla="*/ 178 w 178"/>
                <a:gd name="T29" fmla="*/ 207 h 207"/>
                <a:gd name="T30" fmla="*/ 122 w 178"/>
                <a:gd name="T31" fmla="*/ 207 h 207"/>
                <a:gd name="T32" fmla="*/ 122 w 178"/>
                <a:gd name="T33" fmla="*/ 166 h 207"/>
                <a:gd name="T34" fmla="*/ 119 w 178"/>
                <a:gd name="T35" fmla="*/ 149 h 207"/>
                <a:gd name="T36" fmla="*/ 110 w 178"/>
                <a:gd name="T37" fmla="*/ 136 h 207"/>
                <a:gd name="T38" fmla="*/ 98 w 178"/>
                <a:gd name="T39" fmla="*/ 130 h 207"/>
                <a:gd name="T40" fmla="*/ 80 w 178"/>
                <a:gd name="T41" fmla="*/ 128 h 207"/>
                <a:gd name="T42" fmla="*/ 57 w 178"/>
                <a:gd name="T43" fmla="*/ 128 h 207"/>
                <a:gd name="T44" fmla="*/ 57 w 178"/>
                <a:gd name="T45" fmla="*/ 207 h 207"/>
                <a:gd name="T46" fmla="*/ 1 w 178"/>
                <a:gd name="T47" fmla="*/ 207 h 207"/>
                <a:gd name="T48" fmla="*/ 1 w 178"/>
                <a:gd name="T49" fmla="*/ 0 h 207"/>
                <a:gd name="T50" fmla="*/ 0 w 178"/>
                <a:gd name="T51" fmla="*/ 0 h 207"/>
                <a:gd name="T52" fmla="*/ 104 w 178"/>
                <a:gd name="T53" fmla="*/ 83 h 207"/>
                <a:gd name="T54" fmla="*/ 118 w 178"/>
                <a:gd name="T55" fmla="*/ 79 h 207"/>
                <a:gd name="T56" fmla="*/ 122 w 178"/>
                <a:gd name="T57" fmla="*/ 64 h 207"/>
                <a:gd name="T58" fmla="*/ 118 w 178"/>
                <a:gd name="T59" fmla="*/ 49 h 207"/>
                <a:gd name="T60" fmla="*/ 104 w 178"/>
                <a:gd name="T61" fmla="*/ 45 h 207"/>
                <a:gd name="T62" fmla="*/ 57 w 178"/>
                <a:gd name="T63" fmla="*/ 45 h 207"/>
                <a:gd name="T64" fmla="*/ 57 w 178"/>
                <a:gd name="T65" fmla="*/ 83 h 207"/>
                <a:gd name="T66" fmla="*/ 104 w 178"/>
                <a:gd name="T67" fmla="*/ 83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8" h="207">
                  <a:moveTo>
                    <a:pt x="0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24" y="0"/>
                    <a:pt x="133" y="1"/>
                    <a:pt x="141" y="4"/>
                  </a:cubicBezTo>
                  <a:cubicBezTo>
                    <a:pt x="149" y="6"/>
                    <a:pt x="156" y="10"/>
                    <a:pt x="161" y="15"/>
                  </a:cubicBezTo>
                  <a:cubicBezTo>
                    <a:pt x="166" y="20"/>
                    <a:pt x="171" y="26"/>
                    <a:pt x="174" y="34"/>
                  </a:cubicBezTo>
                  <a:cubicBezTo>
                    <a:pt x="176" y="41"/>
                    <a:pt x="178" y="49"/>
                    <a:pt x="178" y="59"/>
                  </a:cubicBezTo>
                  <a:cubicBezTo>
                    <a:pt x="178" y="72"/>
                    <a:pt x="175" y="84"/>
                    <a:pt x="170" y="93"/>
                  </a:cubicBezTo>
                  <a:cubicBezTo>
                    <a:pt x="168" y="96"/>
                    <a:pt x="166" y="98"/>
                    <a:pt x="165" y="100"/>
                  </a:cubicBezTo>
                  <a:cubicBezTo>
                    <a:pt x="163" y="102"/>
                    <a:pt x="160" y="104"/>
                    <a:pt x="157" y="106"/>
                  </a:cubicBezTo>
                  <a:cubicBezTo>
                    <a:pt x="162" y="109"/>
                    <a:pt x="166" y="112"/>
                    <a:pt x="168" y="115"/>
                  </a:cubicBezTo>
                  <a:cubicBezTo>
                    <a:pt x="171" y="118"/>
                    <a:pt x="172" y="121"/>
                    <a:pt x="174" y="125"/>
                  </a:cubicBezTo>
                  <a:cubicBezTo>
                    <a:pt x="176" y="131"/>
                    <a:pt x="178" y="137"/>
                    <a:pt x="178" y="144"/>
                  </a:cubicBezTo>
                  <a:cubicBezTo>
                    <a:pt x="178" y="145"/>
                    <a:pt x="178" y="146"/>
                    <a:pt x="178" y="148"/>
                  </a:cubicBezTo>
                  <a:cubicBezTo>
                    <a:pt x="178" y="154"/>
                    <a:pt x="178" y="154"/>
                    <a:pt x="178" y="154"/>
                  </a:cubicBezTo>
                  <a:cubicBezTo>
                    <a:pt x="178" y="207"/>
                    <a:pt x="178" y="207"/>
                    <a:pt x="178" y="207"/>
                  </a:cubicBezTo>
                  <a:cubicBezTo>
                    <a:pt x="122" y="207"/>
                    <a:pt x="122" y="207"/>
                    <a:pt x="122" y="207"/>
                  </a:cubicBezTo>
                  <a:cubicBezTo>
                    <a:pt x="122" y="166"/>
                    <a:pt x="122" y="166"/>
                    <a:pt x="122" y="166"/>
                  </a:cubicBezTo>
                  <a:cubicBezTo>
                    <a:pt x="122" y="160"/>
                    <a:pt x="121" y="154"/>
                    <a:pt x="119" y="149"/>
                  </a:cubicBezTo>
                  <a:cubicBezTo>
                    <a:pt x="117" y="144"/>
                    <a:pt x="114" y="140"/>
                    <a:pt x="110" y="136"/>
                  </a:cubicBezTo>
                  <a:cubicBezTo>
                    <a:pt x="107" y="133"/>
                    <a:pt x="103" y="131"/>
                    <a:pt x="98" y="130"/>
                  </a:cubicBezTo>
                  <a:cubicBezTo>
                    <a:pt x="94" y="129"/>
                    <a:pt x="88" y="128"/>
                    <a:pt x="80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57" y="207"/>
                    <a:pt x="57" y="207"/>
                    <a:pt x="57" y="207"/>
                  </a:cubicBezTo>
                  <a:cubicBezTo>
                    <a:pt x="1" y="207"/>
                    <a:pt x="1" y="207"/>
                    <a:pt x="1" y="2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  <a:moveTo>
                    <a:pt x="104" y="83"/>
                  </a:moveTo>
                  <a:cubicBezTo>
                    <a:pt x="111" y="83"/>
                    <a:pt x="116" y="82"/>
                    <a:pt x="118" y="79"/>
                  </a:cubicBezTo>
                  <a:cubicBezTo>
                    <a:pt x="121" y="76"/>
                    <a:pt x="122" y="71"/>
                    <a:pt x="122" y="64"/>
                  </a:cubicBezTo>
                  <a:cubicBezTo>
                    <a:pt x="122" y="57"/>
                    <a:pt x="121" y="52"/>
                    <a:pt x="118" y="49"/>
                  </a:cubicBezTo>
                  <a:cubicBezTo>
                    <a:pt x="115" y="46"/>
                    <a:pt x="110" y="45"/>
                    <a:pt x="104" y="45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83"/>
                    <a:pt x="57" y="83"/>
                    <a:pt x="57" y="83"/>
                  </a:cubicBezTo>
                  <a:lnTo>
                    <a:pt x="104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2CD9AC01-DDD0-83F7-022E-8A9EE3B38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898"/>
              <a:ext cx="589" cy="495"/>
            </a:xfrm>
            <a:custGeom>
              <a:avLst/>
              <a:gdLst>
                <a:gd name="T0" fmla="*/ 0 w 248"/>
                <a:gd name="T1" fmla="*/ 0 h 207"/>
                <a:gd name="T2" fmla="*/ 85 w 248"/>
                <a:gd name="T3" fmla="*/ 0 h 207"/>
                <a:gd name="T4" fmla="*/ 124 w 248"/>
                <a:gd name="T5" fmla="*/ 114 h 207"/>
                <a:gd name="T6" fmla="*/ 124 w 248"/>
                <a:gd name="T7" fmla="*/ 114 h 207"/>
                <a:gd name="T8" fmla="*/ 163 w 248"/>
                <a:gd name="T9" fmla="*/ 0 h 207"/>
                <a:gd name="T10" fmla="*/ 248 w 248"/>
                <a:gd name="T11" fmla="*/ 0 h 207"/>
                <a:gd name="T12" fmla="*/ 248 w 248"/>
                <a:gd name="T13" fmla="*/ 207 h 207"/>
                <a:gd name="T14" fmla="*/ 192 w 248"/>
                <a:gd name="T15" fmla="*/ 207 h 207"/>
                <a:gd name="T16" fmla="*/ 192 w 248"/>
                <a:gd name="T17" fmla="*/ 70 h 207"/>
                <a:gd name="T18" fmla="*/ 192 w 248"/>
                <a:gd name="T19" fmla="*/ 70 h 207"/>
                <a:gd name="T20" fmla="*/ 152 w 248"/>
                <a:gd name="T21" fmla="*/ 188 h 207"/>
                <a:gd name="T22" fmla="*/ 146 w 248"/>
                <a:gd name="T23" fmla="*/ 200 h 207"/>
                <a:gd name="T24" fmla="*/ 138 w 248"/>
                <a:gd name="T25" fmla="*/ 206 h 207"/>
                <a:gd name="T26" fmla="*/ 125 w 248"/>
                <a:gd name="T27" fmla="*/ 207 h 207"/>
                <a:gd name="T28" fmla="*/ 112 w 248"/>
                <a:gd name="T29" fmla="*/ 206 h 207"/>
                <a:gd name="T30" fmla="*/ 105 w 248"/>
                <a:gd name="T31" fmla="*/ 203 h 207"/>
                <a:gd name="T32" fmla="*/ 102 w 248"/>
                <a:gd name="T33" fmla="*/ 199 h 207"/>
                <a:gd name="T34" fmla="*/ 99 w 248"/>
                <a:gd name="T35" fmla="*/ 195 h 207"/>
                <a:gd name="T36" fmla="*/ 96 w 248"/>
                <a:gd name="T37" fmla="*/ 186 h 207"/>
                <a:gd name="T38" fmla="*/ 56 w 248"/>
                <a:gd name="T39" fmla="*/ 70 h 207"/>
                <a:gd name="T40" fmla="*/ 56 w 248"/>
                <a:gd name="T41" fmla="*/ 70 h 207"/>
                <a:gd name="T42" fmla="*/ 56 w 248"/>
                <a:gd name="T43" fmla="*/ 206 h 207"/>
                <a:gd name="T44" fmla="*/ 0 w 248"/>
                <a:gd name="T45" fmla="*/ 206 h 207"/>
                <a:gd name="T46" fmla="*/ 0 w 248"/>
                <a:gd name="T47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8" h="207">
                  <a:moveTo>
                    <a:pt x="0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124" y="114"/>
                    <a:pt x="124" y="114"/>
                    <a:pt x="124" y="114"/>
                  </a:cubicBezTo>
                  <a:cubicBezTo>
                    <a:pt x="124" y="114"/>
                    <a:pt x="124" y="114"/>
                    <a:pt x="124" y="11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248" y="207"/>
                    <a:pt x="248" y="207"/>
                    <a:pt x="248" y="207"/>
                  </a:cubicBezTo>
                  <a:cubicBezTo>
                    <a:pt x="192" y="207"/>
                    <a:pt x="192" y="207"/>
                    <a:pt x="192" y="207"/>
                  </a:cubicBezTo>
                  <a:cubicBezTo>
                    <a:pt x="192" y="70"/>
                    <a:pt x="192" y="70"/>
                    <a:pt x="192" y="70"/>
                  </a:cubicBezTo>
                  <a:cubicBezTo>
                    <a:pt x="192" y="70"/>
                    <a:pt x="192" y="70"/>
                    <a:pt x="192" y="70"/>
                  </a:cubicBezTo>
                  <a:cubicBezTo>
                    <a:pt x="152" y="188"/>
                    <a:pt x="152" y="188"/>
                    <a:pt x="152" y="188"/>
                  </a:cubicBezTo>
                  <a:cubicBezTo>
                    <a:pt x="150" y="193"/>
                    <a:pt x="148" y="197"/>
                    <a:pt x="146" y="200"/>
                  </a:cubicBezTo>
                  <a:cubicBezTo>
                    <a:pt x="144" y="203"/>
                    <a:pt x="142" y="205"/>
                    <a:pt x="138" y="206"/>
                  </a:cubicBezTo>
                  <a:cubicBezTo>
                    <a:pt x="135" y="207"/>
                    <a:pt x="130" y="207"/>
                    <a:pt x="125" y="207"/>
                  </a:cubicBezTo>
                  <a:cubicBezTo>
                    <a:pt x="119" y="207"/>
                    <a:pt x="115" y="207"/>
                    <a:pt x="112" y="206"/>
                  </a:cubicBezTo>
                  <a:cubicBezTo>
                    <a:pt x="110" y="206"/>
                    <a:pt x="108" y="204"/>
                    <a:pt x="105" y="203"/>
                  </a:cubicBezTo>
                  <a:cubicBezTo>
                    <a:pt x="104" y="202"/>
                    <a:pt x="103" y="200"/>
                    <a:pt x="102" y="199"/>
                  </a:cubicBezTo>
                  <a:cubicBezTo>
                    <a:pt x="101" y="198"/>
                    <a:pt x="100" y="196"/>
                    <a:pt x="99" y="195"/>
                  </a:cubicBezTo>
                  <a:cubicBezTo>
                    <a:pt x="98" y="193"/>
                    <a:pt x="97" y="190"/>
                    <a:pt x="96" y="186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6" y="206"/>
                    <a:pt x="56" y="206"/>
                    <a:pt x="56" y="206"/>
                  </a:cubicBezTo>
                  <a:cubicBezTo>
                    <a:pt x="0" y="206"/>
                    <a:pt x="0" y="206"/>
                    <a:pt x="0" y="20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A7046CFA-7D35-931D-B3C0-1124309054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2" y="1889"/>
              <a:ext cx="499" cy="521"/>
            </a:xfrm>
            <a:custGeom>
              <a:avLst/>
              <a:gdLst>
                <a:gd name="T0" fmla="*/ 204 w 210"/>
                <a:gd name="T1" fmla="*/ 158 h 218"/>
                <a:gd name="T2" fmla="*/ 184 w 210"/>
                <a:gd name="T3" fmla="*/ 192 h 218"/>
                <a:gd name="T4" fmla="*/ 163 w 210"/>
                <a:gd name="T5" fmla="*/ 207 h 218"/>
                <a:gd name="T6" fmla="*/ 137 w 210"/>
                <a:gd name="T7" fmla="*/ 215 h 218"/>
                <a:gd name="T8" fmla="*/ 103 w 210"/>
                <a:gd name="T9" fmla="*/ 218 h 218"/>
                <a:gd name="T10" fmla="*/ 79 w 210"/>
                <a:gd name="T11" fmla="*/ 217 h 218"/>
                <a:gd name="T12" fmla="*/ 59 w 210"/>
                <a:gd name="T13" fmla="*/ 212 h 218"/>
                <a:gd name="T14" fmla="*/ 42 w 210"/>
                <a:gd name="T15" fmla="*/ 205 h 218"/>
                <a:gd name="T16" fmla="*/ 28 w 210"/>
                <a:gd name="T17" fmla="*/ 194 h 218"/>
                <a:gd name="T18" fmla="*/ 12 w 210"/>
                <a:gd name="T19" fmla="*/ 173 h 218"/>
                <a:gd name="T20" fmla="*/ 3 w 210"/>
                <a:gd name="T21" fmla="*/ 146 h 218"/>
                <a:gd name="T22" fmla="*/ 0 w 210"/>
                <a:gd name="T23" fmla="*/ 113 h 218"/>
                <a:gd name="T24" fmla="*/ 2 w 210"/>
                <a:gd name="T25" fmla="*/ 78 h 218"/>
                <a:gd name="T26" fmla="*/ 11 w 210"/>
                <a:gd name="T27" fmla="*/ 48 h 218"/>
                <a:gd name="T28" fmla="*/ 26 w 210"/>
                <a:gd name="T29" fmla="*/ 26 h 218"/>
                <a:gd name="T30" fmla="*/ 57 w 210"/>
                <a:gd name="T31" fmla="*/ 7 h 218"/>
                <a:gd name="T32" fmla="*/ 103 w 210"/>
                <a:gd name="T33" fmla="*/ 0 h 218"/>
                <a:gd name="T34" fmla="*/ 137 w 210"/>
                <a:gd name="T35" fmla="*/ 3 h 218"/>
                <a:gd name="T36" fmla="*/ 162 w 210"/>
                <a:gd name="T37" fmla="*/ 11 h 218"/>
                <a:gd name="T38" fmla="*/ 181 w 210"/>
                <a:gd name="T39" fmla="*/ 26 h 218"/>
                <a:gd name="T40" fmla="*/ 198 w 210"/>
                <a:gd name="T41" fmla="*/ 48 h 218"/>
                <a:gd name="T42" fmla="*/ 207 w 210"/>
                <a:gd name="T43" fmla="*/ 74 h 218"/>
                <a:gd name="T44" fmla="*/ 210 w 210"/>
                <a:gd name="T45" fmla="*/ 108 h 218"/>
                <a:gd name="T46" fmla="*/ 204 w 210"/>
                <a:gd name="T47" fmla="*/ 158 h 218"/>
                <a:gd name="T48" fmla="*/ 150 w 210"/>
                <a:gd name="T49" fmla="*/ 79 h 218"/>
                <a:gd name="T50" fmla="*/ 139 w 210"/>
                <a:gd name="T51" fmla="*/ 57 h 218"/>
                <a:gd name="T52" fmla="*/ 125 w 210"/>
                <a:gd name="T53" fmla="*/ 48 h 218"/>
                <a:gd name="T54" fmla="*/ 104 w 210"/>
                <a:gd name="T55" fmla="*/ 45 h 218"/>
                <a:gd name="T56" fmla="*/ 69 w 210"/>
                <a:gd name="T57" fmla="*/ 57 h 218"/>
                <a:gd name="T58" fmla="*/ 61 w 210"/>
                <a:gd name="T59" fmla="*/ 71 h 218"/>
                <a:gd name="T60" fmla="*/ 57 w 210"/>
                <a:gd name="T61" fmla="*/ 88 h 218"/>
                <a:gd name="T62" fmla="*/ 55 w 210"/>
                <a:gd name="T63" fmla="*/ 111 h 218"/>
                <a:gd name="T64" fmla="*/ 59 w 210"/>
                <a:gd name="T65" fmla="*/ 142 h 218"/>
                <a:gd name="T66" fmla="*/ 71 w 210"/>
                <a:gd name="T67" fmla="*/ 163 h 218"/>
                <a:gd name="T68" fmla="*/ 104 w 210"/>
                <a:gd name="T69" fmla="*/ 174 h 218"/>
                <a:gd name="T70" fmla="*/ 126 w 210"/>
                <a:gd name="T71" fmla="*/ 170 h 218"/>
                <a:gd name="T72" fmla="*/ 142 w 210"/>
                <a:gd name="T73" fmla="*/ 159 h 218"/>
                <a:gd name="T74" fmla="*/ 151 w 210"/>
                <a:gd name="T75" fmla="*/ 140 h 218"/>
                <a:gd name="T76" fmla="*/ 154 w 210"/>
                <a:gd name="T77" fmla="*/ 112 h 218"/>
                <a:gd name="T78" fmla="*/ 150 w 210"/>
                <a:gd name="T79" fmla="*/ 79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0" h="218">
                  <a:moveTo>
                    <a:pt x="204" y="158"/>
                  </a:moveTo>
                  <a:cubicBezTo>
                    <a:pt x="199" y="172"/>
                    <a:pt x="192" y="183"/>
                    <a:pt x="184" y="192"/>
                  </a:cubicBezTo>
                  <a:cubicBezTo>
                    <a:pt x="178" y="198"/>
                    <a:pt x="171" y="203"/>
                    <a:pt x="163" y="207"/>
                  </a:cubicBezTo>
                  <a:cubicBezTo>
                    <a:pt x="155" y="210"/>
                    <a:pt x="146" y="213"/>
                    <a:pt x="137" y="215"/>
                  </a:cubicBezTo>
                  <a:cubicBezTo>
                    <a:pt x="127" y="217"/>
                    <a:pt x="116" y="218"/>
                    <a:pt x="103" y="218"/>
                  </a:cubicBezTo>
                  <a:cubicBezTo>
                    <a:pt x="94" y="218"/>
                    <a:pt x="87" y="218"/>
                    <a:pt x="79" y="217"/>
                  </a:cubicBezTo>
                  <a:cubicBezTo>
                    <a:pt x="72" y="216"/>
                    <a:pt x="65" y="214"/>
                    <a:pt x="59" y="212"/>
                  </a:cubicBezTo>
                  <a:cubicBezTo>
                    <a:pt x="53" y="210"/>
                    <a:pt x="48" y="208"/>
                    <a:pt x="42" y="205"/>
                  </a:cubicBezTo>
                  <a:cubicBezTo>
                    <a:pt x="38" y="202"/>
                    <a:pt x="33" y="198"/>
                    <a:pt x="28" y="194"/>
                  </a:cubicBezTo>
                  <a:cubicBezTo>
                    <a:pt x="22" y="188"/>
                    <a:pt x="16" y="181"/>
                    <a:pt x="12" y="173"/>
                  </a:cubicBezTo>
                  <a:cubicBezTo>
                    <a:pt x="8" y="165"/>
                    <a:pt x="5" y="156"/>
                    <a:pt x="3" y="146"/>
                  </a:cubicBezTo>
                  <a:cubicBezTo>
                    <a:pt x="1" y="136"/>
                    <a:pt x="0" y="125"/>
                    <a:pt x="0" y="113"/>
                  </a:cubicBezTo>
                  <a:cubicBezTo>
                    <a:pt x="0" y="100"/>
                    <a:pt x="1" y="89"/>
                    <a:pt x="2" y="78"/>
                  </a:cubicBezTo>
                  <a:cubicBezTo>
                    <a:pt x="4" y="67"/>
                    <a:pt x="7" y="57"/>
                    <a:pt x="11" y="48"/>
                  </a:cubicBezTo>
                  <a:cubicBezTo>
                    <a:pt x="15" y="40"/>
                    <a:pt x="20" y="32"/>
                    <a:pt x="26" y="26"/>
                  </a:cubicBezTo>
                  <a:cubicBezTo>
                    <a:pt x="34" y="17"/>
                    <a:pt x="44" y="11"/>
                    <a:pt x="57" y="7"/>
                  </a:cubicBezTo>
                  <a:cubicBezTo>
                    <a:pt x="70" y="3"/>
                    <a:pt x="85" y="0"/>
                    <a:pt x="103" y="0"/>
                  </a:cubicBezTo>
                  <a:cubicBezTo>
                    <a:pt x="117" y="0"/>
                    <a:pt x="128" y="1"/>
                    <a:pt x="137" y="3"/>
                  </a:cubicBezTo>
                  <a:cubicBezTo>
                    <a:pt x="146" y="4"/>
                    <a:pt x="155" y="7"/>
                    <a:pt x="162" y="11"/>
                  </a:cubicBezTo>
                  <a:cubicBezTo>
                    <a:pt x="169" y="14"/>
                    <a:pt x="175" y="19"/>
                    <a:pt x="181" y="26"/>
                  </a:cubicBezTo>
                  <a:cubicBezTo>
                    <a:pt x="188" y="32"/>
                    <a:pt x="193" y="40"/>
                    <a:pt x="198" y="48"/>
                  </a:cubicBezTo>
                  <a:cubicBezTo>
                    <a:pt x="202" y="56"/>
                    <a:pt x="205" y="64"/>
                    <a:pt x="207" y="74"/>
                  </a:cubicBezTo>
                  <a:cubicBezTo>
                    <a:pt x="209" y="84"/>
                    <a:pt x="210" y="95"/>
                    <a:pt x="210" y="108"/>
                  </a:cubicBezTo>
                  <a:cubicBezTo>
                    <a:pt x="210" y="127"/>
                    <a:pt x="208" y="144"/>
                    <a:pt x="204" y="158"/>
                  </a:cubicBezTo>
                  <a:moveTo>
                    <a:pt x="150" y="79"/>
                  </a:moveTo>
                  <a:cubicBezTo>
                    <a:pt x="148" y="71"/>
                    <a:pt x="145" y="64"/>
                    <a:pt x="139" y="57"/>
                  </a:cubicBezTo>
                  <a:cubicBezTo>
                    <a:pt x="136" y="53"/>
                    <a:pt x="131" y="50"/>
                    <a:pt x="125" y="48"/>
                  </a:cubicBezTo>
                  <a:cubicBezTo>
                    <a:pt x="120" y="46"/>
                    <a:pt x="112" y="45"/>
                    <a:pt x="104" y="45"/>
                  </a:cubicBezTo>
                  <a:cubicBezTo>
                    <a:pt x="87" y="45"/>
                    <a:pt x="76" y="49"/>
                    <a:pt x="69" y="57"/>
                  </a:cubicBezTo>
                  <a:cubicBezTo>
                    <a:pt x="66" y="61"/>
                    <a:pt x="64" y="66"/>
                    <a:pt x="61" y="71"/>
                  </a:cubicBezTo>
                  <a:cubicBezTo>
                    <a:pt x="59" y="76"/>
                    <a:pt x="58" y="82"/>
                    <a:pt x="57" y="88"/>
                  </a:cubicBezTo>
                  <a:cubicBezTo>
                    <a:pt x="56" y="95"/>
                    <a:pt x="55" y="102"/>
                    <a:pt x="55" y="111"/>
                  </a:cubicBezTo>
                  <a:cubicBezTo>
                    <a:pt x="55" y="123"/>
                    <a:pt x="56" y="134"/>
                    <a:pt x="59" y="142"/>
                  </a:cubicBezTo>
                  <a:cubicBezTo>
                    <a:pt x="62" y="150"/>
                    <a:pt x="66" y="158"/>
                    <a:pt x="71" y="163"/>
                  </a:cubicBezTo>
                  <a:cubicBezTo>
                    <a:pt x="78" y="170"/>
                    <a:pt x="89" y="174"/>
                    <a:pt x="104" y="174"/>
                  </a:cubicBezTo>
                  <a:cubicBezTo>
                    <a:pt x="112" y="174"/>
                    <a:pt x="120" y="172"/>
                    <a:pt x="126" y="170"/>
                  </a:cubicBezTo>
                  <a:cubicBezTo>
                    <a:pt x="132" y="168"/>
                    <a:pt x="138" y="164"/>
                    <a:pt x="142" y="159"/>
                  </a:cubicBezTo>
                  <a:cubicBezTo>
                    <a:pt x="146" y="154"/>
                    <a:pt x="149" y="148"/>
                    <a:pt x="151" y="140"/>
                  </a:cubicBezTo>
                  <a:cubicBezTo>
                    <a:pt x="153" y="132"/>
                    <a:pt x="154" y="123"/>
                    <a:pt x="154" y="112"/>
                  </a:cubicBezTo>
                  <a:cubicBezTo>
                    <a:pt x="154" y="100"/>
                    <a:pt x="153" y="89"/>
                    <a:pt x="150" y="7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EC880BD8-A7A6-F9F5-19F6-A4676155B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1898"/>
              <a:ext cx="446" cy="495"/>
            </a:xfrm>
            <a:custGeom>
              <a:avLst/>
              <a:gdLst>
                <a:gd name="T0" fmla="*/ 0 w 446"/>
                <a:gd name="T1" fmla="*/ 0 h 495"/>
                <a:gd name="T2" fmla="*/ 133 w 446"/>
                <a:gd name="T3" fmla="*/ 0 h 495"/>
                <a:gd name="T4" fmla="*/ 133 w 446"/>
                <a:gd name="T5" fmla="*/ 242 h 495"/>
                <a:gd name="T6" fmla="*/ 135 w 446"/>
                <a:gd name="T7" fmla="*/ 242 h 495"/>
                <a:gd name="T8" fmla="*/ 299 w 446"/>
                <a:gd name="T9" fmla="*/ 0 h 495"/>
                <a:gd name="T10" fmla="*/ 446 w 446"/>
                <a:gd name="T11" fmla="*/ 0 h 495"/>
                <a:gd name="T12" fmla="*/ 278 w 446"/>
                <a:gd name="T13" fmla="*/ 246 h 495"/>
                <a:gd name="T14" fmla="*/ 446 w 446"/>
                <a:gd name="T15" fmla="*/ 495 h 495"/>
                <a:gd name="T16" fmla="*/ 297 w 446"/>
                <a:gd name="T17" fmla="*/ 495 h 495"/>
                <a:gd name="T18" fmla="*/ 135 w 446"/>
                <a:gd name="T19" fmla="*/ 258 h 495"/>
                <a:gd name="T20" fmla="*/ 133 w 446"/>
                <a:gd name="T21" fmla="*/ 258 h 495"/>
                <a:gd name="T22" fmla="*/ 133 w 446"/>
                <a:gd name="T23" fmla="*/ 495 h 495"/>
                <a:gd name="T24" fmla="*/ 0 w 446"/>
                <a:gd name="T25" fmla="*/ 495 h 495"/>
                <a:gd name="T26" fmla="*/ 0 w 446"/>
                <a:gd name="T27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6" h="495">
                  <a:moveTo>
                    <a:pt x="0" y="0"/>
                  </a:moveTo>
                  <a:lnTo>
                    <a:pt x="133" y="0"/>
                  </a:lnTo>
                  <a:lnTo>
                    <a:pt x="133" y="242"/>
                  </a:lnTo>
                  <a:lnTo>
                    <a:pt x="135" y="242"/>
                  </a:lnTo>
                  <a:lnTo>
                    <a:pt x="299" y="0"/>
                  </a:lnTo>
                  <a:lnTo>
                    <a:pt x="446" y="0"/>
                  </a:lnTo>
                  <a:lnTo>
                    <a:pt x="278" y="246"/>
                  </a:lnTo>
                  <a:lnTo>
                    <a:pt x="446" y="495"/>
                  </a:lnTo>
                  <a:lnTo>
                    <a:pt x="297" y="495"/>
                  </a:lnTo>
                  <a:lnTo>
                    <a:pt x="135" y="258"/>
                  </a:lnTo>
                  <a:lnTo>
                    <a:pt x="133" y="258"/>
                  </a:lnTo>
                  <a:lnTo>
                    <a:pt x="133" y="495"/>
                  </a:lnTo>
                  <a:lnTo>
                    <a:pt x="0" y="4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3" name="Rectangle 12">
              <a:extLst>
                <a:ext uri="{FF2B5EF4-FFF2-40B4-BE49-F238E27FC236}">
                  <a16:creationId xmlns:a16="http://schemas.microsoft.com/office/drawing/2014/main" id="{A1D2F0BC-E78D-1EEC-5B32-B905BCA6E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" y="1898"/>
              <a:ext cx="133" cy="4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5599CF36-5D24-2EF6-C643-1A92B9C94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6" y="1898"/>
              <a:ext cx="439" cy="495"/>
            </a:xfrm>
            <a:custGeom>
              <a:avLst/>
              <a:gdLst>
                <a:gd name="T0" fmla="*/ 70 w 185"/>
                <a:gd name="T1" fmla="*/ 0 h 207"/>
                <a:gd name="T2" fmla="*/ 129 w 185"/>
                <a:gd name="T3" fmla="*/ 95 h 207"/>
                <a:gd name="T4" fmla="*/ 129 w 185"/>
                <a:gd name="T5" fmla="*/ 95 h 207"/>
                <a:gd name="T6" fmla="*/ 129 w 185"/>
                <a:gd name="T7" fmla="*/ 0 h 207"/>
                <a:gd name="T8" fmla="*/ 185 w 185"/>
                <a:gd name="T9" fmla="*/ 0 h 207"/>
                <a:gd name="T10" fmla="*/ 185 w 185"/>
                <a:gd name="T11" fmla="*/ 207 h 207"/>
                <a:gd name="T12" fmla="*/ 147 w 185"/>
                <a:gd name="T13" fmla="*/ 207 h 207"/>
                <a:gd name="T14" fmla="*/ 133 w 185"/>
                <a:gd name="T15" fmla="*/ 205 h 207"/>
                <a:gd name="T16" fmla="*/ 123 w 185"/>
                <a:gd name="T17" fmla="*/ 198 h 207"/>
                <a:gd name="T18" fmla="*/ 111 w 185"/>
                <a:gd name="T19" fmla="*/ 182 h 207"/>
                <a:gd name="T20" fmla="*/ 56 w 185"/>
                <a:gd name="T21" fmla="*/ 93 h 207"/>
                <a:gd name="T22" fmla="*/ 56 w 185"/>
                <a:gd name="T23" fmla="*/ 93 h 207"/>
                <a:gd name="T24" fmla="*/ 56 w 185"/>
                <a:gd name="T25" fmla="*/ 207 h 207"/>
                <a:gd name="T26" fmla="*/ 0 w 185"/>
                <a:gd name="T27" fmla="*/ 207 h 207"/>
                <a:gd name="T28" fmla="*/ 0 w 185"/>
                <a:gd name="T29" fmla="*/ 0 h 207"/>
                <a:gd name="T30" fmla="*/ 70 w 185"/>
                <a:gd name="T31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207">
                  <a:moveTo>
                    <a:pt x="70" y="0"/>
                  </a:moveTo>
                  <a:cubicBezTo>
                    <a:pt x="129" y="95"/>
                    <a:pt x="129" y="95"/>
                    <a:pt x="129" y="95"/>
                  </a:cubicBezTo>
                  <a:cubicBezTo>
                    <a:pt x="129" y="95"/>
                    <a:pt x="129" y="95"/>
                    <a:pt x="129" y="9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207"/>
                    <a:pt x="185" y="207"/>
                    <a:pt x="185" y="207"/>
                  </a:cubicBezTo>
                  <a:cubicBezTo>
                    <a:pt x="147" y="207"/>
                    <a:pt x="147" y="207"/>
                    <a:pt x="147" y="207"/>
                  </a:cubicBezTo>
                  <a:cubicBezTo>
                    <a:pt x="141" y="207"/>
                    <a:pt x="137" y="206"/>
                    <a:pt x="133" y="205"/>
                  </a:cubicBezTo>
                  <a:cubicBezTo>
                    <a:pt x="129" y="204"/>
                    <a:pt x="126" y="202"/>
                    <a:pt x="123" y="198"/>
                  </a:cubicBezTo>
                  <a:cubicBezTo>
                    <a:pt x="119" y="195"/>
                    <a:pt x="115" y="189"/>
                    <a:pt x="111" y="182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6" y="207"/>
                    <a:pt x="56" y="207"/>
                    <a:pt x="56" y="207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44B507DC-C0B6-3BD6-8D51-9934E36C2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" y="1898"/>
              <a:ext cx="450" cy="495"/>
            </a:xfrm>
            <a:custGeom>
              <a:avLst/>
              <a:gdLst>
                <a:gd name="T0" fmla="*/ 189 w 190"/>
                <a:gd name="T1" fmla="*/ 83 h 207"/>
                <a:gd name="T2" fmla="*/ 189 w 190"/>
                <a:gd name="T3" fmla="*/ 207 h 207"/>
                <a:gd name="T4" fmla="*/ 111 w 190"/>
                <a:gd name="T5" fmla="*/ 207 h 207"/>
                <a:gd name="T6" fmla="*/ 89 w 190"/>
                <a:gd name="T7" fmla="*/ 206 h 207"/>
                <a:gd name="T8" fmla="*/ 75 w 190"/>
                <a:gd name="T9" fmla="*/ 205 h 207"/>
                <a:gd name="T10" fmla="*/ 61 w 190"/>
                <a:gd name="T11" fmla="*/ 202 h 207"/>
                <a:gd name="T12" fmla="*/ 34 w 190"/>
                <a:gd name="T13" fmla="*/ 189 h 207"/>
                <a:gd name="T14" fmla="*/ 15 w 190"/>
                <a:gd name="T15" fmla="*/ 169 h 207"/>
                <a:gd name="T16" fmla="*/ 3 w 190"/>
                <a:gd name="T17" fmla="*/ 142 h 207"/>
                <a:gd name="T18" fmla="*/ 0 w 190"/>
                <a:gd name="T19" fmla="*/ 106 h 207"/>
                <a:gd name="T20" fmla="*/ 26 w 190"/>
                <a:gd name="T21" fmla="*/ 24 h 207"/>
                <a:gd name="T22" fmla="*/ 52 w 190"/>
                <a:gd name="T23" fmla="*/ 8 h 207"/>
                <a:gd name="T24" fmla="*/ 87 w 190"/>
                <a:gd name="T25" fmla="*/ 0 h 207"/>
                <a:gd name="T26" fmla="*/ 100 w 190"/>
                <a:gd name="T27" fmla="*/ 0 h 207"/>
                <a:gd name="T28" fmla="*/ 190 w 190"/>
                <a:gd name="T29" fmla="*/ 0 h 207"/>
                <a:gd name="T30" fmla="*/ 190 w 190"/>
                <a:gd name="T31" fmla="*/ 44 h 207"/>
                <a:gd name="T32" fmla="*/ 102 w 190"/>
                <a:gd name="T33" fmla="*/ 44 h 207"/>
                <a:gd name="T34" fmla="*/ 88 w 190"/>
                <a:gd name="T35" fmla="*/ 45 h 207"/>
                <a:gd name="T36" fmla="*/ 80 w 190"/>
                <a:gd name="T37" fmla="*/ 47 h 207"/>
                <a:gd name="T38" fmla="*/ 66 w 190"/>
                <a:gd name="T39" fmla="*/ 57 h 207"/>
                <a:gd name="T40" fmla="*/ 58 w 190"/>
                <a:gd name="T41" fmla="*/ 74 h 207"/>
                <a:gd name="T42" fmla="*/ 56 w 190"/>
                <a:gd name="T43" fmla="*/ 85 h 207"/>
                <a:gd name="T44" fmla="*/ 55 w 190"/>
                <a:gd name="T45" fmla="*/ 99 h 207"/>
                <a:gd name="T46" fmla="*/ 57 w 190"/>
                <a:gd name="T47" fmla="*/ 123 h 207"/>
                <a:gd name="T48" fmla="*/ 61 w 190"/>
                <a:gd name="T49" fmla="*/ 141 h 207"/>
                <a:gd name="T50" fmla="*/ 69 w 190"/>
                <a:gd name="T51" fmla="*/ 152 h 207"/>
                <a:gd name="T52" fmla="*/ 84 w 190"/>
                <a:gd name="T53" fmla="*/ 160 h 207"/>
                <a:gd name="T54" fmla="*/ 108 w 190"/>
                <a:gd name="T55" fmla="*/ 162 h 207"/>
                <a:gd name="T56" fmla="*/ 133 w 190"/>
                <a:gd name="T57" fmla="*/ 162 h 207"/>
                <a:gd name="T58" fmla="*/ 133 w 190"/>
                <a:gd name="T59" fmla="*/ 126 h 207"/>
                <a:gd name="T60" fmla="*/ 97 w 190"/>
                <a:gd name="T61" fmla="*/ 126 h 207"/>
                <a:gd name="T62" fmla="*/ 97 w 190"/>
                <a:gd name="T63" fmla="*/ 84 h 207"/>
                <a:gd name="T64" fmla="*/ 189 w 190"/>
                <a:gd name="T65" fmla="*/ 84 h 207"/>
                <a:gd name="T66" fmla="*/ 189 w 190"/>
                <a:gd name="T67" fmla="*/ 83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0" h="207">
                  <a:moveTo>
                    <a:pt x="189" y="83"/>
                  </a:moveTo>
                  <a:cubicBezTo>
                    <a:pt x="189" y="207"/>
                    <a:pt x="189" y="207"/>
                    <a:pt x="189" y="207"/>
                  </a:cubicBezTo>
                  <a:cubicBezTo>
                    <a:pt x="111" y="207"/>
                    <a:pt x="111" y="207"/>
                    <a:pt x="111" y="207"/>
                  </a:cubicBezTo>
                  <a:cubicBezTo>
                    <a:pt x="102" y="207"/>
                    <a:pt x="95" y="206"/>
                    <a:pt x="89" y="206"/>
                  </a:cubicBezTo>
                  <a:cubicBezTo>
                    <a:pt x="84" y="206"/>
                    <a:pt x="79" y="205"/>
                    <a:pt x="75" y="205"/>
                  </a:cubicBezTo>
                  <a:cubicBezTo>
                    <a:pt x="71" y="204"/>
                    <a:pt x="66" y="203"/>
                    <a:pt x="61" y="202"/>
                  </a:cubicBezTo>
                  <a:cubicBezTo>
                    <a:pt x="51" y="198"/>
                    <a:pt x="41" y="194"/>
                    <a:pt x="34" y="189"/>
                  </a:cubicBezTo>
                  <a:cubicBezTo>
                    <a:pt x="26" y="184"/>
                    <a:pt x="19" y="177"/>
                    <a:pt x="15" y="169"/>
                  </a:cubicBezTo>
                  <a:cubicBezTo>
                    <a:pt x="9" y="161"/>
                    <a:pt x="5" y="152"/>
                    <a:pt x="3" y="142"/>
                  </a:cubicBezTo>
                  <a:cubicBezTo>
                    <a:pt x="1" y="132"/>
                    <a:pt x="0" y="120"/>
                    <a:pt x="0" y="106"/>
                  </a:cubicBezTo>
                  <a:cubicBezTo>
                    <a:pt x="0" y="68"/>
                    <a:pt x="9" y="41"/>
                    <a:pt x="26" y="24"/>
                  </a:cubicBezTo>
                  <a:cubicBezTo>
                    <a:pt x="33" y="17"/>
                    <a:pt x="42" y="12"/>
                    <a:pt x="52" y="8"/>
                  </a:cubicBezTo>
                  <a:cubicBezTo>
                    <a:pt x="63" y="4"/>
                    <a:pt x="74" y="1"/>
                    <a:pt x="87" y="0"/>
                  </a:cubicBezTo>
                  <a:cubicBezTo>
                    <a:pt x="90" y="0"/>
                    <a:pt x="94" y="0"/>
                    <a:pt x="10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44"/>
                    <a:pt x="190" y="44"/>
                    <a:pt x="190" y="44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95" y="44"/>
                    <a:pt x="91" y="45"/>
                    <a:pt x="88" y="45"/>
                  </a:cubicBezTo>
                  <a:cubicBezTo>
                    <a:pt x="85" y="46"/>
                    <a:pt x="82" y="46"/>
                    <a:pt x="80" y="47"/>
                  </a:cubicBezTo>
                  <a:cubicBezTo>
                    <a:pt x="75" y="49"/>
                    <a:pt x="70" y="52"/>
                    <a:pt x="66" y="57"/>
                  </a:cubicBezTo>
                  <a:cubicBezTo>
                    <a:pt x="63" y="62"/>
                    <a:pt x="60" y="67"/>
                    <a:pt x="58" y="74"/>
                  </a:cubicBezTo>
                  <a:cubicBezTo>
                    <a:pt x="57" y="77"/>
                    <a:pt x="56" y="81"/>
                    <a:pt x="56" y="85"/>
                  </a:cubicBezTo>
                  <a:cubicBezTo>
                    <a:pt x="55" y="90"/>
                    <a:pt x="55" y="94"/>
                    <a:pt x="55" y="99"/>
                  </a:cubicBezTo>
                  <a:cubicBezTo>
                    <a:pt x="55" y="108"/>
                    <a:pt x="56" y="116"/>
                    <a:pt x="57" y="123"/>
                  </a:cubicBezTo>
                  <a:cubicBezTo>
                    <a:pt x="58" y="130"/>
                    <a:pt x="59" y="136"/>
                    <a:pt x="61" y="141"/>
                  </a:cubicBezTo>
                  <a:cubicBezTo>
                    <a:pt x="63" y="146"/>
                    <a:pt x="66" y="150"/>
                    <a:pt x="69" y="152"/>
                  </a:cubicBezTo>
                  <a:cubicBezTo>
                    <a:pt x="73" y="156"/>
                    <a:pt x="77" y="158"/>
                    <a:pt x="84" y="160"/>
                  </a:cubicBezTo>
                  <a:cubicBezTo>
                    <a:pt x="90" y="162"/>
                    <a:pt x="98" y="162"/>
                    <a:pt x="108" y="162"/>
                  </a:cubicBezTo>
                  <a:cubicBezTo>
                    <a:pt x="133" y="162"/>
                    <a:pt x="133" y="162"/>
                    <a:pt x="133" y="162"/>
                  </a:cubicBezTo>
                  <a:cubicBezTo>
                    <a:pt x="133" y="126"/>
                    <a:pt x="133" y="126"/>
                    <a:pt x="133" y="126"/>
                  </a:cubicBezTo>
                  <a:cubicBezTo>
                    <a:pt x="97" y="126"/>
                    <a:pt x="97" y="126"/>
                    <a:pt x="97" y="126"/>
                  </a:cubicBezTo>
                  <a:cubicBezTo>
                    <a:pt x="97" y="84"/>
                    <a:pt x="97" y="84"/>
                    <a:pt x="97" y="84"/>
                  </a:cubicBezTo>
                  <a:cubicBezTo>
                    <a:pt x="189" y="84"/>
                    <a:pt x="189" y="84"/>
                    <a:pt x="189" y="84"/>
                  </a:cubicBezTo>
                  <a:lnTo>
                    <a:pt x="189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5BB28920-4868-0B7D-A282-A0BBF9D0A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" y="1772"/>
              <a:ext cx="804" cy="722"/>
            </a:xfrm>
            <a:custGeom>
              <a:avLst/>
              <a:gdLst>
                <a:gd name="T0" fmla="*/ 339 w 339"/>
                <a:gd name="T1" fmla="*/ 283 h 302"/>
                <a:gd name="T2" fmla="*/ 320 w 339"/>
                <a:gd name="T3" fmla="*/ 302 h 302"/>
                <a:gd name="T4" fmla="*/ 19 w 339"/>
                <a:gd name="T5" fmla="*/ 302 h 302"/>
                <a:gd name="T6" fmla="*/ 0 w 339"/>
                <a:gd name="T7" fmla="*/ 283 h 302"/>
                <a:gd name="T8" fmla="*/ 0 w 339"/>
                <a:gd name="T9" fmla="*/ 0 h 302"/>
                <a:gd name="T10" fmla="*/ 23 w 339"/>
                <a:gd name="T11" fmla="*/ 0 h 302"/>
                <a:gd name="T12" fmla="*/ 49 w 339"/>
                <a:gd name="T13" fmla="*/ 18 h 302"/>
                <a:gd name="T14" fmla="*/ 75 w 339"/>
                <a:gd name="T15" fmla="*/ 0 h 302"/>
                <a:gd name="T16" fmla="*/ 103 w 339"/>
                <a:gd name="T17" fmla="*/ 0 h 302"/>
                <a:gd name="T18" fmla="*/ 127 w 339"/>
                <a:gd name="T19" fmla="*/ 18 h 302"/>
                <a:gd name="T20" fmla="*/ 154 w 339"/>
                <a:gd name="T21" fmla="*/ 0 h 302"/>
                <a:gd name="T22" fmla="*/ 183 w 339"/>
                <a:gd name="T23" fmla="*/ 0 h 302"/>
                <a:gd name="T24" fmla="*/ 209 w 339"/>
                <a:gd name="T25" fmla="*/ 18 h 302"/>
                <a:gd name="T26" fmla="*/ 236 w 339"/>
                <a:gd name="T27" fmla="*/ 0 h 302"/>
                <a:gd name="T28" fmla="*/ 263 w 339"/>
                <a:gd name="T29" fmla="*/ 0 h 302"/>
                <a:gd name="T30" fmla="*/ 289 w 339"/>
                <a:gd name="T31" fmla="*/ 18 h 302"/>
                <a:gd name="T32" fmla="*/ 316 w 339"/>
                <a:gd name="T33" fmla="*/ 0 h 302"/>
                <a:gd name="T34" fmla="*/ 339 w 339"/>
                <a:gd name="T35" fmla="*/ 0 h 302"/>
                <a:gd name="T36" fmla="*/ 339 w 339"/>
                <a:gd name="T37" fmla="*/ 28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9" h="302">
                  <a:moveTo>
                    <a:pt x="339" y="283"/>
                  </a:moveTo>
                  <a:cubicBezTo>
                    <a:pt x="339" y="293"/>
                    <a:pt x="331" y="302"/>
                    <a:pt x="320" y="302"/>
                  </a:cubicBezTo>
                  <a:cubicBezTo>
                    <a:pt x="19" y="302"/>
                    <a:pt x="19" y="302"/>
                    <a:pt x="19" y="302"/>
                  </a:cubicBezTo>
                  <a:cubicBezTo>
                    <a:pt x="8" y="302"/>
                    <a:pt x="0" y="293"/>
                    <a:pt x="0" y="28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7" y="11"/>
                    <a:pt x="37" y="18"/>
                    <a:pt x="49" y="18"/>
                  </a:cubicBezTo>
                  <a:cubicBezTo>
                    <a:pt x="61" y="18"/>
                    <a:pt x="71" y="11"/>
                    <a:pt x="75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7" y="11"/>
                    <a:pt x="115" y="18"/>
                    <a:pt x="127" y="18"/>
                  </a:cubicBezTo>
                  <a:cubicBezTo>
                    <a:pt x="140" y="19"/>
                    <a:pt x="150" y="12"/>
                    <a:pt x="154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7" y="11"/>
                    <a:pt x="197" y="18"/>
                    <a:pt x="209" y="18"/>
                  </a:cubicBezTo>
                  <a:cubicBezTo>
                    <a:pt x="222" y="18"/>
                    <a:pt x="232" y="12"/>
                    <a:pt x="236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67" y="11"/>
                    <a:pt x="277" y="18"/>
                    <a:pt x="289" y="18"/>
                  </a:cubicBezTo>
                  <a:cubicBezTo>
                    <a:pt x="302" y="18"/>
                    <a:pt x="312" y="12"/>
                    <a:pt x="316" y="0"/>
                  </a:cubicBezTo>
                  <a:cubicBezTo>
                    <a:pt x="339" y="0"/>
                    <a:pt x="339" y="0"/>
                    <a:pt x="339" y="0"/>
                  </a:cubicBezTo>
                  <a:cubicBezTo>
                    <a:pt x="339" y="283"/>
                    <a:pt x="339" y="283"/>
                    <a:pt x="339" y="2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38548C25-6DFD-C206-951E-A460B6E3C0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0" y="1760"/>
              <a:ext cx="828" cy="743"/>
            </a:xfrm>
            <a:custGeom>
              <a:avLst/>
              <a:gdLst>
                <a:gd name="T0" fmla="*/ 0 w 349"/>
                <a:gd name="T1" fmla="*/ 288 h 311"/>
                <a:gd name="T2" fmla="*/ 32 w 349"/>
                <a:gd name="T3" fmla="*/ 0 h 311"/>
                <a:gd name="T4" fmla="*/ 54 w 349"/>
                <a:gd name="T5" fmla="*/ 18 h 311"/>
                <a:gd name="T6" fmla="*/ 76 w 349"/>
                <a:gd name="T7" fmla="*/ 3 h 311"/>
                <a:gd name="T8" fmla="*/ 112 w 349"/>
                <a:gd name="T9" fmla="*/ 0 h 311"/>
                <a:gd name="T10" fmla="*/ 133 w 349"/>
                <a:gd name="T11" fmla="*/ 18 h 311"/>
                <a:gd name="T12" fmla="*/ 155 w 349"/>
                <a:gd name="T13" fmla="*/ 3 h 311"/>
                <a:gd name="T14" fmla="*/ 192 w 349"/>
                <a:gd name="T15" fmla="*/ 0 h 311"/>
                <a:gd name="T16" fmla="*/ 215 w 349"/>
                <a:gd name="T17" fmla="*/ 18 h 311"/>
                <a:gd name="T18" fmla="*/ 237 w 349"/>
                <a:gd name="T19" fmla="*/ 3 h 311"/>
                <a:gd name="T20" fmla="*/ 271 w 349"/>
                <a:gd name="T21" fmla="*/ 0 h 311"/>
                <a:gd name="T22" fmla="*/ 294 w 349"/>
                <a:gd name="T23" fmla="*/ 18 h 311"/>
                <a:gd name="T24" fmla="*/ 318 w 349"/>
                <a:gd name="T25" fmla="*/ 0 h 311"/>
                <a:gd name="T26" fmla="*/ 349 w 349"/>
                <a:gd name="T27" fmla="*/ 288 h 311"/>
                <a:gd name="T28" fmla="*/ 24 w 349"/>
                <a:gd name="T29" fmla="*/ 311 h 311"/>
                <a:gd name="T30" fmla="*/ 23 w 349"/>
                <a:gd name="T31" fmla="*/ 302 h 311"/>
                <a:gd name="T32" fmla="*/ 339 w 349"/>
                <a:gd name="T33" fmla="*/ 287 h 311"/>
                <a:gd name="T34" fmla="*/ 324 w 349"/>
                <a:gd name="T35" fmla="*/ 9 h 311"/>
                <a:gd name="T36" fmla="*/ 295 w 349"/>
                <a:gd name="T37" fmla="*/ 28 h 311"/>
                <a:gd name="T38" fmla="*/ 294 w 349"/>
                <a:gd name="T39" fmla="*/ 28 h 311"/>
                <a:gd name="T40" fmla="*/ 293 w 349"/>
                <a:gd name="T41" fmla="*/ 28 h 311"/>
                <a:gd name="T42" fmla="*/ 293 w 349"/>
                <a:gd name="T43" fmla="*/ 28 h 311"/>
                <a:gd name="T44" fmla="*/ 244 w 349"/>
                <a:gd name="T45" fmla="*/ 9 h 311"/>
                <a:gd name="T46" fmla="*/ 214 w 349"/>
                <a:gd name="T47" fmla="*/ 28 h 311"/>
                <a:gd name="T48" fmla="*/ 162 w 349"/>
                <a:gd name="T49" fmla="*/ 9 h 311"/>
                <a:gd name="T50" fmla="*/ 132 w 349"/>
                <a:gd name="T51" fmla="*/ 28 h 311"/>
                <a:gd name="T52" fmla="*/ 83 w 349"/>
                <a:gd name="T53" fmla="*/ 9 h 311"/>
                <a:gd name="T54" fmla="*/ 54 w 349"/>
                <a:gd name="T55" fmla="*/ 28 h 311"/>
                <a:gd name="T56" fmla="*/ 10 w 349"/>
                <a:gd name="T57" fmla="*/ 9 h 311"/>
                <a:gd name="T58" fmla="*/ 9 w 349"/>
                <a:gd name="T59" fmla="*/ 287 h 311"/>
                <a:gd name="T60" fmla="*/ 294 w 349"/>
                <a:gd name="T61" fmla="*/ 28 h 311"/>
                <a:gd name="T62" fmla="*/ 294 w 349"/>
                <a:gd name="T63" fmla="*/ 28 h 311"/>
                <a:gd name="T64" fmla="*/ 294 w 349"/>
                <a:gd name="T65" fmla="*/ 2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9" h="311">
                  <a:moveTo>
                    <a:pt x="24" y="311"/>
                  </a:moveTo>
                  <a:cubicBezTo>
                    <a:pt x="10" y="311"/>
                    <a:pt x="0" y="300"/>
                    <a:pt x="0" y="28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6" y="13"/>
                    <a:pt x="44" y="18"/>
                    <a:pt x="54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65" y="18"/>
                    <a:pt x="72" y="13"/>
                    <a:pt x="76" y="3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16" y="13"/>
                    <a:pt x="123" y="18"/>
                    <a:pt x="133" y="18"/>
                  </a:cubicBezTo>
                  <a:cubicBezTo>
                    <a:pt x="133" y="18"/>
                    <a:pt x="134" y="18"/>
                    <a:pt x="134" y="18"/>
                  </a:cubicBezTo>
                  <a:cubicBezTo>
                    <a:pt x="144" y="18"/>
                    <a:pt x="152" y="13"/>
                    <a:pt x="155" y="3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3" y="3"/>
                    <a:pt x="193" y="3"/>
                    <a:pt x="193" y="3"/>
                  </a:cubicBezTo>
                  <a:cubicBezTo>
                    <a:pt x="197" y="13"/>
                    <a:pt x="204" y="18"/>
                    <a:pt x="215" y="18"/>
                  </a:cubicBezTo>
                  <a:cubicBezTo>
                    <a:pt x="215" y="18"/>
                    <a:pt x="215" y="18"/>
                    <a:pt x="215" y="18"/>
                  </a:cubicBezTo>
                  <a:cubicBezTo>
                    <a:pt x="226" y="18"/>
                    <a:pt x="233" y="13"/>
                    <a:pt x="237" y="3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6" y="13"/>
                    <a:pt x="284" y="18"/>
                    <a:pt x="294" y="18"/>
                  </a:cubicBezTo>
                  <a:cubicBezTo>
                    <a:pt x="305" y="18"/>
                    <a:pt x="313" y="13"/>
                    <a:pt x="316" y="3"/>
                  </a:cubicBezTo>
                  <a:cubicBezTo>
                    <a:pt x="318" y="0"/>
                    <a:pt x="318" y="0"/>
                    <a:pt x="318" y="0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349" y="288"/>
                    <a:pt x="349" y="288"/>
                    <a:pt x="349" y="288"/>
                  </a:cubicBezTo>
                  <a:cubicBezTo>
                    <a:pt x="349" y="301"/>
                    <a:pt x="338" y="311"/>
                    <a:pt x="325" y="311"/>
                  </a:cubicBezTo>
                  <a:lnTo>
                    <a:pt x="24" y="311"/>
                  </a:lnTo>
                  <a:close/>
                  <a:moveTo>
                    <a:pt x="9" y="287"/>
                  </a:moveTo>
                  <a:cubicBezTo>
                    <a:pt x="9" y="295"/>
                    <a:pt x="16" y="302"/>
                    <a:pt x="23" y="302"/>
                  </a:cubicBezTo>
                  <a:cubicBezTo>
                    <a:pt x="325" y="302"/>
                    <a:pt x="325" y="302"/>
                    <a:pt x="325" y="302"/>
                  </a:cubicBezTo>
                  <a:cubicBezTo>
                    <a:pt x="333" y="302"/>
                    <a:pt x="339" y="295"/>
                    <a:pt x="339" y="287"/>
                  </a:cubicBezTo>
                  <a:cubicBezTo>
                    <a:pt x="339" y="9"/>
                    <a:pt x="339" y="9"/>
                    <a:pt x="339" y="9"/>
                  </a:cubicBezTo>
                  <a:cubicBezTo>
                    <a:pt x="324" y="9"/>
                    <a:pt x="324" y="9"/>
                    <a:pt x="324" y="9"/>
                  </a:cubicBezTo>
                  <a:cubicBezTo>
                    <a:pt x="318" y="21"/>
                    <a:pt x="308" y="28"/>
                    <a:pt x="294" y="28"/>
                  </a:cubicBezTo>
                  <a:cubicBezTo>
                    <a:pt x="295" y="28"/>
                    <a:pt x="295" y="28"/>
                    <a:pt x="295" y="28"/>
                  </a:cubicBezTo>
                  <a:cubicBezTo>
                    <a:pt x="295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3" y="28"/>
                  </a:cubicBezTo>
                  <a:cubicBezTo>
                    <a:pt x="293" y="28"/>
                    <a:pt x="293" y="28"/>
                    <a:pt x="293" y="28"/>
                  </a:cubicBezTo>
                  <a:cubicBezTo>
                    <a:pt x="293" y="28"/>
                    <a:pt x="293" y="28"/>
                    <a:pt x="293" y="28"/>
                  </a:cubicBezTo>
                  <a:cubicBezTo>
                    <a:pt x="280" y="27"/>
                    <a:pt x="270" y="20"/>
                    <a:pt x="264" y="9"/>
                  </a:cubicBezTo>
                  <a:cubicBezTo>
                    <a:pt x="244" y="9"/>
                    <a:pt x="244" y="9"/>
                    <a:pt x="244" y="9"/>
                  </a:cubicBezTo>
                  <a:cubicBezTo>
                    <a:pt x="238" y="21"/>
                    <a:pt x="228" y="28"/>
                    <a:pt x="214" y="28"/>
                  </a:cubicBezTo>
                  <a:cubicBezTo>
                    <a:pt x="214" y="28"/>
                    <a:pt x="214" y="28"/>
                    <a:pt x="214" y="28"/>
                  </a:cubicBezTo>
                  <a:cubicBezTo>
                    <a:pt x="201" y="28"/>
                    <a:pt x="190" y="21"/>
                    <a:pt x="184" y="9"/>
                  </a:cubicBezTo>
                  <a:cubicBezTo>
                    <a:pt x="162" y="9"/>
                    <a:pt x="162" y="9"/>
                    <a:pt x="162" y="9"/>
                  </a:cubicBezTo>
                  <a:cubicBezTo>
                    <a:pt x="157" y="21"/>
                    <a:pt x="146" y="28"/>
                    <a:pt x="134" y="28"/>
                  </a:cubicBezTo>
                  <a:cubicBezTo>
                    <a:pt x="133" y="28"/>
                    <a:pt x="133" y="28"/>
                    <a:pt x="132" y="28"/>
                  </a:cubicBezTo>
                  <a:cubicBezTo>
                    <a:pt x="120" y="27"/>
                    <a:pt x="109" y="20"/>
                    <a:pt x="104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8" y="21"/>
                    <a:pt x="67" y="28"/>
                    <a:pt x="54" y="28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41" y="28"/>
                    <a:pt x="30" y="21"/>
                    <a:pt x="25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287"/>
                    <a:pt x="10" y="287"/>
                    <a:pt x="10" y="287"/>
                  </a:cubicBezTo>
                  <a:lnTo>
                    <a:pt x="9" y="287"/>
                  </a:lnTo>
                  <a:close/>
                  <a:moveTo>
                    <a:pt x="294" y="28"/>
                  </a:moveTo>
                  <a:cubicBezTo>
                    <a:pt x="294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4" y="28"/>
                  </a:cubicBezTo>
                  <a:cubicBezTo>
                    <a:pt x="294" y="28"/>
                    <a:pt x="294" y="28"/>
                    <a:pt x="294" y="2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10AA2A89-8E58-33AE-2268-525E98C3C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" y="1901"/>
              <a:ext cx="674" cy="497"/>
            </a:xfrm>
            <a:custGeom>
              <a:avLst/>
              <a:gdLst>
                <a:gd name="T0" fmla="*/ 186 w 284"/>
                <a:gd name="T1" fmla="*/ 51 h 208"/>
                <a:gd name="T2" fmla="*/ 185 w 284"/>
                <a:gd name="T3" fmla="*/ 56 h 208"/>
                <a:gd name="T4" fmla="*/ 185 w 284"/>
                <a:gd name="T5" fmla="*/ 208 h 208"/>
                <a:gd name="T6" fmla="*/ 98 w 284"/>
                <a:gd name="T7" fmla="*/ 208 h 208"/>
                <a:gd name="T8" fmla="*/ 98 w 284"/>
                <a:gd name="T9" fmla="*/ 56 h 208"/>
                <a:gd name="T10" fmla="*/ 96 w 284"/>
                <a:gd name="T11" fmla="*/ 51 h 208"/>
                <a:gd name="T12" fmla="*/ 90 w 284"/>
                <a:gd name="T13" fmla="*/ 49 h 208"/>
                <a:gd name="T14" fmla="*/ 0 w 284"/>
                <a:gd name="T15" fmla="*/ 49 h 208"/>
                <a:gd name="T16" fmla="*/ 0 w 284"/>
                <a:gd name="T17" fmla="*/ 0 h 208"/>
                <a:gd name="T18" fmla="*/ 284 w 284"/>
                <a:gd name="T19" fmla="*/ 0 h 208"/>
                <a:gd name="T20" fmla="*/ 284 w 284"/>
                <a:gd name="T21" fmla="*/ 49 h 208"/>
                <a:gd name="T22" fmla="*/ 192 w 284"/>
                <a:gd name="T23" fmla="*/ 49 h 208"/>
                <a:gd name="T24" fmla="*/ 186 w 284"/>
                <a:gd name="T25" fmla="*/ 5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4" h="208">
                  <a:moveTo>
                    <a:pt x="186" y="51"/>
                  </a:moveTo>
                  <a:cubicBezTo>
                    <a:pt x="184" y="52"/>
                    <a:pt x="185" y="56"/>
                    <a:pt x="185" y="56"/>
                  </a:cubicBezTo>
                  <a:cubicBezTo>
                    <a:pt x="185" y="208"/>
                    <a:pt x="185" y="208"/>
                    <a:pt x="185" y="208"/>
                  </a:cubicBezTo>
                  <a:cubicBezTo>
                    <a:pt x="98" y="208"/>
                    <a:pt x="98" y="208"/>
                    <a:pt x="98" y="208"/>
                  </a:cubicBezTo>
                  <a:cubicBezTo>
                    <a:pt x="98" y="56"/>
                    <a:pt x="98" y="56"/>
                    <a:pt x="98" y="56"/>
                  </a:cubicBezTo>
                  <a:cubicBezTo>
                    <a:pt x="98" y="56"/>
                    <a:pt x="98" y="52"/>
                    <a:pt x="96" y="51"/>
                  </a:cubicBezTo>
                  <a:cubicBezTo>
                    <a:pt x="95" y="49"/>
                    <a:pt x="90" y="49"/>
                    <a:pt x="9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84" y="49"/>
                    <a:pt x="284" y="49"/>
                    <a:pt x="284" y="49"/>
                  </a:cubicBezTo>
                  <a:cubicBezTo>
                    <a:pt x="192" y="49"/>
                    <a:pt x="192" y="49"/>
                    <a:pt x="192" y="49"/>
                  </a:cubicBezTo>
                  <a:cubicBezTo>
                    <a:pt x="192" y="49"/>
                    <a:pt x="188" y="49"/>
                    <a:pt x="186" y="5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7A411630-AA4D-17BB-F232-99491DC75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" y="2044"/>
              <a:ext cx="219" cy="356"/>
            </a:xfrm>
            <a:custGeom>
              <a:avLst/>
              <a:gdLst>
                <a:gd name="T0" fmla="*/ 176 w 219"/>
                <a:gd name="T1" fmla="*/ 237 h 356"/>
                <a:gd name="T2" fmla="*/ 176 w 219"/>
                <a:gd name="T3" fmla="*/ 356 h 356"/>
                <a:gd name="T4" fmla="*/ 0 w 219"/>
                <a:gd name="T5" fmla="*/ 356 h 356"/>
                <a:gd name="T6" fmla="*/ 0 w 219"/>
                <a:gd name="T7" fmla="*/ 0 h 356"/>
                <a:gd name="T8" fmla="*/ 176 w 219"/>
                <a:gd name="T9" fmla="*/ 0 h 356"/>
                <a:gd name="T10" fmla="*/ 176 w 219"/>
                <a:gd name="T11" fmla="*/ 117 h 356"/>
                <a:gd name="T12" fmla="*/ 219 w 219"/>
                <a:gd name="T13" fmla="*/ 117 h 356"/>
                <a:gd name="T14" fmla="*/ 219 w 219"/>
                <a:gd name="T15" fmla="*/ 237 h 356"/>
                <a:gd name="T16" fmla="*/ 176 w 219"/>
                <a:gd name="T17" fmla="*/ 237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356">
                  <a:moveTo>
                    <a:pt x="176" y="237"/>
                  </a:moveTo>
                  <a:lnTo>
                    <a:pt x="176" y="356"/>
                  </a:lnTo>
                  <a:lnTo>
                    <a:pt x="0" y="356"/>
                  </a:lnTo>
                  <a:lnTo>
                    <a:pt x="0" y="0"/>
                  </a:lnTo>
                  <a:lnTo>
                    <a:pt x="176" y="0"/>
                  </a:lnTo>
                  <a:lnTo>
                    <a:pt x="176" y="117"/>
                  </a:lnTo>
                  <a:lnTo>
                    <a:pt x="219" y="117"/>
                  </a:lnTo>
                  <a:lnTo>
                    <a:pt x="219" y="237"/>
                  </a:lnTo>
                  <a:lnTo>
                    <a:pt x="176" y="237"/>
                  </a:lnTo>
                  <a:close/>
                </a:path>
              </a:pathLst>
            </a:custGeom>
            <a:solidFill>
              <a:srgbClr val="0082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71E313D7-70D0-57D9-7440-AE45F9AB5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" y="2044"/>
              <a:ext cx="225" cy="356"/>
            </a:xfrm>
            <a:custGeom>
              <a:avLst/>
              <a:gdLst>
                <a:gd name="T0" fmla="*/ 0 w 95"/>
                <a:gd name="T1" fmla="*/ 49 h 149"/>
                <a:gd name="T2" fmla="*/ 6 w 95"/>
                <a:gd name="T3" fmla="*/ 49 h 149"/>
                <a:gd name="T4" fmla="*/ 15 w 95"/>
                <a:gd name="T5" fmla="*/ 46 h 149"/>
                <a:gd name="T6" fmla="*/ 19 w 95"/>
                <a:gd name="T7" fmla="*/ 32 h 149"/>
                <a:gd name="T8" fmla="*/ 19 w 95"/>
                <a:gd name="T9" fmla="*/ 0 h 149"/>
                <a:gd name="T10" fmla="*/ 91 w 95"/>
                <a:gd name="T11" fmla="*/ 0 h 149"/>
                <a:gd name="T12" fmla="*/ 79 w 95"/>
                <a:gd name="T13" fmla="*/ 58 h 149"/>
                <a:gd name="T14" fmla="*/ 19 w 95"/>
                <a:gd name="T15" fmla="*/ 70 h 149"/>
                <a:gd name="T16" fmla="*/ 19 w 95"/>
                <a:gd name="T17" fmla="*/ 78 h 149"/>
                <a:gd name="T18" fmla="*/ 79 w 95"/>
                <a:gd name="T19" fmla="*/ 91 h 149"/>
                <a:gd name="T20" fmla="*/ 91 w 95"/>
                <a:gd name="T21" fmla="*/ 149 h 149"/>
                <a:gd name="T22" fmla="*/ 19 w 95"/>
                <a:gd name="T23" fmla="*/ 149 h 149"/>
                <a:gd name="T24" fmla="*/ 19 w 95"/>
                <a:gd name="T25" fmla="*/ 116 h 149"/>
                <a:gd name="T26" fmla="*/ 15 w 95"/>
                <a:gd name="T27" fmla="*/ 102 h 149"/>
                <a:gd name="T28" fmla="*/ 5 w 95"/>
                <a:gd name="T29" fmla="*/ 99 h 149"/>
                <a:gd name="T30" fmla="*/ 0 w 95"/>
                <a:gd name="T31" fmla="*/ 99 h 149"/>
                <a:gd name="T32" fmla="*/ 0 w 95"/>
                <a:gd name="T33" fmla="*/ 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49">
                  <a:moveTo>
                    <a:pt x="0" y="49"/>
                  </a:moveTo>
                  <a:cubicBezTo>
                    <a:pt x="6" y="49"/>
                    <a:pt x="6" y="49"/>
                    <a:pt x="6" y="49"/>
                  </a:cubicBezTo>
                  <a:cubicBezTo>
                    <a:pt x="6" y="49"/>
                    <a:pt x="12" y="49"/>
                    <a:pt x="15" y="46"/>
                  </a:cubicBezTo>
                  <a:cubicBezTo>
                    <a:pt x="20" y="42"/>
                    <a:pt x="19" y="32"/>
                    <a:pt x="19" y="32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5" y="41"/>
                    <a:pt x="79" y="58"/>
                  </a:cubicBezTo>
                  <a:cubicBezTo>
                    <a:pt x="62" y="75"/>
                    <a:pt x="19" y="70"/>
                    <a:pt x="19" y="70"/>
                  </a:cubicBezTo>
                  <a:cubicBezTo>
                    <a:pt x="19" y="78"/>
                    <a:pt x="19" y="78"/>
                    <a:pt x="19" y="78"/>
                  </a:cubicBezTo>
                  <a:cubicBezTo>
                    <a:pt x="19" y="78"/>
                    <a:pt x="62" y="74"/>
                    <a:pt x="79" y="91"/>
                  </a:cubicBezTo>
                  <a:cubicBezTo>
                    <a:pt x="95" y="107"/>
                    <a:pt x="91" y="149"/>
                    <a:pt x="91" y="149"/>
                  </a:cubicBezTo>
                  <a:cubicBezTo>
                    <a:pt x="19" y="149"/>
                    <a:pt x="19" y="149"/>
                    <a:pt x="19" y="149"/>
                  </a:cubicBezTo>
                  <a:cubicBezTo>
                    <a:pt x="19" y="116"/>
                    <a:pt x="19" y="116"/>
                    <a:pt x="19" y="116"/>
                  </a:cubicBezTo>
                  <a:cubicBezTo>
                    <a:pt x="19" y="116"/>
                    <a:pt x="20" y="107"/>
                    <a:pt x="15" y="102"/>
                  </a:cubicBezTo>
                  <a:cubicBezTo>
                    <a:pt x="11" y="97"/>
                    <a:pt x="5" y="99"/>
                    <a:pt x="5" y="99"/>
                  </a:cubicBezTo>
                  <a:cubicBezTo>
                    <a:pt x="0" y="99"/>
                    <a:pt x="0" y="99"/>
                    <a:pt x="0" y="99"/>
                  </a:cubicBezTo>
                  <a:lnTo>
                    <a:pt x="0" y="49"/>
                  </a:lnTo>
                  <a:close/>
                </a:path>
              </a:pathLst>
            </a:custGeom>
            <a:solidFill>
              <a:srgbClr val="0082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38597599-5115-77AF-E1AC-A286A985B3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96" y="2494"/>
              <a:ext cx="59" cy="62"/>
            </a:xfrm>
            <a:custGeom>
              <a:avLst/>
              <a:gdLst>
                <a:gd name="T0" fmla="*/ 11 w 25"/>
                <a:gd name="T1" fmla="*/ 9 h 26"/>
                <a:gd name="T2" fmla="*/ 13 w 25"/>
                <a:gd name="T3" fmla="*/ 9 h 26"/>
                <a:gd name="T4" fmla="*/ 15 w 25"/>
                <a:gd name="T5" fmla="*/ 11 h 26"/>
                <a:gd name="T6" fmla="*/ 12 w 25"/>
                <a:gd name="T7" fmla="*/ 12 h 26"/>
                <a:gd name="T8" fmla="*/ 10 w 25"/>
                <a:gd name="T9" fmla="*/ 12 h 26"/>
                <a:gd name="T10" fmla="*/ 10 w 25"/>
                <a:gd name="T11" fmla="*/ 9 h 26"/>
                <a:gd name="T12" fmla="*/ 11 w 25"/>
                <a:gd name="T13" fmla="*/ 9 h 26"/>
                <a:gd name="T14" fmla="*/ 8 w 25"/>
                <a:gd name="T15" fmla="*/ 7 h 26"/>
                <a:gd name="T16" fmla="*/ 8 w 25"/>
                <a:gd name="T17" fmla="*/ 19 h 26"/>
                <a:gd name="T18" fmla="*/ 11 w 25"/>
                <a:gd name="T19" fmla="*/ 19 h 26"/>
                <a:gd name="T20" fmla="*/ 11 w 25"/>
                <a:gd name="T21" fmla="*/ 14 h 26"/>
                <a:gd name="T22" fmla="*/ 13 w 25"/>
                <a:gd name="T23" fmla="*/ 14 h 26"/>
                <a:gd name="T24" fmla="*/ 15 w 25"/>
                <a:gd name="T25" fmla="*/ 17 h 26"/>
                <a:gd name="T26" fmla="*/ 16 w 25"/>
                <a:gd name="T27" fmla="*/ 19 h 26"/>
                <a:gd name="T28" fmla="*/ 18 w 25"/>
                <a:gd name="T29" fmla="*/ 19 h 26"/>
                <a:gd name="T30" fmla="*/ 18 w 25"/>
                <a:gd name="T31" fmla="*/ 18 h 26"/>
                <a:gd name="T32" fmla="*/ 18 w 25"/>
                <a:gd name="T33" fmla="*/ 17 h 26"/>
                <a:gd name="T34" fmla="*/ 18 w 25"/>
                <a:gd name="T35" fmla="*/ 17 h 26"/>
                <a:gd name="T36" fmla="*/ 18 w 25"/>
                <a:gd name="T37" fmla="*/ 13 h 26"/>
                <a:gd name="T38" fmla="*/ 17 w 25"/>
                <a:gd name="T39" fmla="*/ 13 h 26"/>
                <a:gd name="T40" fmla="*/ 18 w 25"/>
                <a:gd name="T41" fmla="*/ 12 h 26"/>
                <a:gd name="T42" fmla="*/ 19 w 25"/>
                <a:gd name="T43" fmla="*/ 10 h 26"/>
                <a:gd name="T44" fmla="*/ 14 w 25"/>
                <a:gd name="T45" fmla="*/ 6 h 26"/>
                <a:gd name="T46" fmla="*/ 8 w 25"/>
                <a:gd name="T47" fmla="*/ 6 h 26"/>
                <a:gd name="T48" fmla="*/ 8 w 25"/>
                <a:gd name="T49" fmla="*/ 7 h 26"/>
                <a:gd name="T50" fmla="*/ 13 w 25"/>
                <a:gd name="T51" fmla="*/ 3 h 26"/>
                <a:gd name="T52" fmla="*/ 22 w 25"/>
                <a:gd name="T53" fmla="*/ 13 h 26"/>
                <a:gd name="T54" fmla="*/ 13 w 25"/>
                <a:gd name="T55" fmla="*/ 23 h 26"/>
                <a:gd name="T56" fmla="*/ 3 w 25"/>
                <a:gd name="T57" fmla="*/ 13 h 26"/>
                <a:gd name="T58" fmla="*/ 13 w 25"/>
                <a:gd name="T59" fmla="*/ 3 h 26"/>
                <a:gd name="T60" fmla="*/ 13 w 25"/>
                <a:gd name="T61" fmla="*/ 0 h 26"/>
                <a:gd name="T62" fmla="*/ 0 w 25"/>
                <a:gd name="T63" fmla="*/ 13 h 26"/>
                <a:gd name="T64" fmla="*/ 13 w 25"/>
                <a:gd name="T65" fmla="*/ 26 h 26"/>
                <a:gd name="T66" fmla="*/ 25 w 25"/>
                <a:gd name="T67" fmla="*/ 13 h 26"/>
                <a:gd name="T68" fmla="*/ 13 w 25"/>
                <a:gd name="T6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" h="26">
                  <a:moveTo>
                    <a:pt x="11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4" y="9"/>
                    <a:pt x="15" y="9"/>
                    <a:pt x="15" y="11"/>
                  </a:cubicBezTo>
                  <a:cubicBezTo>
                    <a:pt x="15" y="12"/>
                    <a:pt x="14" y="12"/>
                    <a:pt x="12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9"/>
                    <a:pt x="10" y="9"/>
                    <a:pt x="10" y="9"/>
                  </a:cubicBezTo>
                  <a:lnTo>
                    <a:pt x="11" y="9"/>
                  </a:lnTo>
                  <a:close/>
                  <a:moveTo>
                    <a:pt x="8" y="7"/>
                  </a:moveTo>
                  <a:cubicBezTo>
                    <a:pt x="8" y="19"/>
                    <a:pt x="8" y="19"/>
                    <a:pt x="8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5"/>
                    <a:pt x="15" y="17"/>
                  </a:cubicBezTo>
                  <a:cubicBezTo>
                    <a:pt x="15" y="18"/>
                    <a:pt x="15" y="18"/>
                    <a:pt x="16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19"/>
                    <a:pt x="18" y="19"/>
                    <a:pt x="18" y="18"/>
                  </a:cubicBezTo>
                  <a:cubicBezTo>
                    <a:pt x="18" y="18"/>
                    <a:pt x="18" y="18"/>
                    <a:pt x="18" y="17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8" y="15"/>
                    <a:pt x="18" y="13"/>
                    <a:pt x="18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9" y="11"/>
                    <a:pt x="19" y="10"/>
                  </a:cubicBezTo>
                  <a:cubicBezTo>
                    <a:pt x="19" y="7"/>
                    <a:pt x="17" y="6"/>
                    <a:pt x="14" y="6"/>
                  </a:cubicBezTo>
                  <a:cubicBezTo>
                    <a:pt x="8" y="6"/>
                    <a:pt x="8" y="6"/>
                    <a:pt x="8" y="6"/>
                  </a:cubicBezTo>
                  <a:lnTo>
                    <a:pt x="8" y="7"/>
                  </a:lnTo>
                  <a:close/>
                  <a:moveTo>
                    <a:pt x="13" y="3"/>
                  </a:moveTo>
                  <a:cubicBezTo>
                    <a:pt x="18" y="3"/>
                    <a:pt x="22" y="7"/>
                    <a:pt x="22" y="13"/>
                  </a:cubicBezTo>
                  <a:cubicBezTo>
                    <a:pt x="22" y="19"/>
                    <a:pt x="18" y="23"/>
                    <a:pt x="13" y="23"/>
                  </a:cubicBezTo>
                  <a:cubicBezTo>
                    <a:pt x="8" y="23"/>
                    <a:pt x="3" y="19"/>
                    <a:pt x="3" y="13"/>
                  </a:cubicBezTo>
                  <a:cubicBezTo>
                    <a:pt x="3" y="7"/>
                    <a:pt x="8" y="3"/>
                    <a:pt x="13" y="3"/>
                  </a:cubicBezTo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53" b="0" i="0" dirty="0">
                <a:latin typeface="Segoe UI" panose="020B0502040204020203" pitchFamily="34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711B7-1289-4EB4-A4D3-770DE066C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53C34865-CBA3-3982-0E0D-24477EA25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7288" y="4767263"/>
            <a:ext cx="45083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A1BCB2-B0BD-FA4D-9848-2372336228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8B73952-E8FD-6FFD-B4E9-B6B1C5A18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6032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© 2023 Thermo King Europe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3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0" i="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Helvetica Neue" panose="02000503000000020004" pitchFamily="2" charset="0"/>
        <a:buChar char="―"/>
        <a:defRPr sz="1350" b="0" i="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Helvetica Neue" panose="02000503000000020004" pitchFamily="2" charset="0"/>
        <a:buChar char="―"/>
        <a:defRPr sz="1350" b="0" i="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Helvetica Neue" panose="02000503000000020004" pitchFamily="2" charset="0"/>
        <a:buChar char="―"/>
        <a:defRPr sz="1350" b="0" i="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Helvetica Neue" panose="02000503000000020004" pitchFamily="2" charset="0"/>
        <a:buChar char="―"/>
        <a:defRPr sz="1350" b="0" i="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Helvetica Neue" panose="02000503000000020004" pitchFamily="2" charset="0"/>
        <a:buChar char="―"/>
        <a:defRPr sz="1350" b="0" i="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665CBC6D-B6BA-E5D4-F024-9C7AFFC936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7D84AF9-686F-B1DC-C804-0AB4E54A0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41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CA8C711-9799-A078-C0AA-E2A027AB029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34473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B515E-D448-6D20-830A-3C611DF4D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5A3D6-5F2A-366D-C5E5-E01B16DCA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34C47-BFDE-8B2A-CB09-1B9607B01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5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6CB337-DCCB-50AA-0288-FAEE9CB6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82E7D6B-3C4D-29EC-03CB-B07088275B5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94E18B-7967-7E63-CE9C-18A9D6902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55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1786E80-C6A1-B494-F1DD-0584E672D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3D981E-8F48-5B5A-1CE7-A19080421A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8E0201B-95FF-5B80-7CE5-A8082B4778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9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9B03B5F-A33E-EFA5-D91F-6C69E87E933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3F6377-C31D-CD9E-304D-43524752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FD362-7384-CCAA-B6E7-BC9A312B5F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88E12-DEA0-E911-1A9B-642FAE230C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75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2971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85A50BF-64C1-5FA1-5BA0-1A84F63A5E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B689F485-ED96-C6D2-7317-0F867A42043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-32317" b="-32317"/>
          <a:stretch/>
        </p:blipFill>
        <p:spPr>
          <a:xfrm>
            <a:off x="2097468" y="2207419"/>
            <a:ext cx="4891161" cy="824776"/>
          </a:xfrm>
        </p:spPr>
      </p:pic>
    </p:spTree>
    <p:extLst>
      <p:ext uri="{BB962C8B-B14F-4D97-AF65-F5344CB8AC3E}">
        <p14:creationId xmlns:p14="http://schemas.microsoft.com/office/powerpoint/2010/main" val="1606599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9939A2C-709F-C890-D108-FF75BAB9BD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B689F485-ED96-C6D2-7317-0F867A42043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-32317" b="-32317"/>
          <a:stretch/>
        </p:blipFill>
        <p:spPr/>
      </p:pic>
    </p:spTree>
    <p:extLst>
      <p:ext uri="{BB962C8B-B14F-4D97-AF65-F5344CB8AC3E}">
        <p14:creationId xmlns:p14="http://schemas.microsoft.com/office/powerpoint/2010/main" val="311912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BF6B1F-4DE2-7F6C-FEA3-7309B47BC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A0B758-8B9D-AA88-848A-322BC8A1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8360A1-5D45-138D-6ACC-E9E1B1F0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B9E3D-727E-E50A-D898-4C655F853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5DE399-FE0B-F54F-6158-430C960F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31C1C-4CA5-3136-BF56-489583CF30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3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9306-6EF9-A650-F396-83992671D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79D3D-F90F-6C34-BF04-B4FB839B29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903050-5B7E-28FD-2BEC-E5D675A3B8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6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75A08D-076A-CC34-45D1-BC62FB5C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4E4AE4-042E-0D02-517F-9883AEC40D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5B92FE-494C-9BED-33EC-24DCB1742E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EBE0F8-9CCB-AF24-912F-8CF4B77B1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6C8E70-4CF2-D528-52B9-8DB0E270F8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2D3FE-17AB-DA2C-2752-866636425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9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9981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E6F1E70-4BF7-00F4-06B1-FB575D0D660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051511772"/>
      </p:ext>
    </p:extLst>
  </p:cSld>
  <p:clrMapOvr>
    <a:masterClrMapping/>
  </p:clrMapOvr>
</p:sld>
</file>

<file path=ppt/theme/theme1.xml><?xml version="1.0" encoding="utf-8"?>
<a:theme xmlns:a="http://schemas.openxmlformats.org/drawingml/2006/main" name="TK Presentation blank 2023">
  <a:themeElements>
    <a:clrScheme name="TK Presentation template">
      <a:dk1>
        <a:srgbClr val="000000"/>
      </a:dk1>
      <a:lt1>
        <a:srgbClr val="FFFFFF"/>
      </a:lt1>
      <a:dk2>
        <a:srgbClr val="373545"/>
      </a:dk2>
      <a:lt2>
        <a:srgbClr val="D1E6F6"/>
      </a:lt2>
      <a:accent1>
        <a:srgbClr val="0098D2"/>
      </a:accent1>
      <a:accent2>
        <a:srgbClr val="103652"/>
      </a:accent2>
      <a:accent3>
        <a:srgbClr val="023370"/>
      </a:accent3>
      <a:accent4>
        <a:srgbClr val="0B9999"/>
      </a:accent4>
      <a:accent5>
        <a:srgbClr val="0466F9"/>
      </a:accent5>
      <a:accent6>
        <a:srgbClr val="1FA22E"/>
      </a:accent6>
      <a:hlink>
        <a:srgbClr val="0098D2"/>
      </a:hlink>
      <a:folHlink>
        <a:srgbClr val="0098D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K_2023_Presentation Template_Blank" id="{66027A09-88B9-4748-8ED8-7A7151569823}" vid="{08A70052-6589-5347-9BA0-5E660931D0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TK Presentation blank 2023</Template>
  <TotalTime>0</TotalTime>
  <Words>0</Words>
  <Application>Microsoft Macintosh PowerPoint</Application>
  <PresentationFormat>On-screen Show (16:9)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Helvetica Neue</vt:lpstr>
      <vt:lpstr>Segoe UI</vt:lpstr>
      <vt:lpstr>Segoe UI Light</vt:lpstr>
      <vt:lpstr>TK Presentation blank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Kristoff Bertram</dc:creator>
  <cp:lastModifiedBy>Kristoff Bertram</cp:lastModifiedBy>
  <cp:revision>1</cp:revision>
  <dcterms:created xsi:type="dcterms:W3CDTF">2023-05-08T08:40:43Z</dcterms:created>
  <dcterms:modified xsi:type="dcterms:W3CDTF">2023-05-08T08:41:02Z</dcterms:modified>
</cp:coreProperties>
</file>